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 id="2147483697" r:id="rId3"/>
  </p:sldMasterIdLst>
  <p:notesMasterIdLst>
    <p:notesMasterId r:id="rId3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Overlock" panose="020B0604020202020204" charset="0"/>
      <p:regular r:id="rId36"/>
      <p:bold r:id="rId37"/>
      <p:italic r:id="rId38"/>
      <p:boldItalic r:id="rId39"/>
    </p:embeddedFont>
    <p:embeddedFont>
      <p:font typeface="Arial Narrow" panose="020B0606020202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022491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4e7b42e7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4e7b42e7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9492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e8fe7b945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e8fe7b945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solidFill>
                  <a:schemeClr val="dk1"/>
                </a:solidFill>
              </a:rPr>
              <a:t>(Rhiannon, 30 sec) </a:t>
            </a:r>
            <a:endParaRPr/>
          </a:p>
          <a:p>
            <a:pPr marL="457200" lvl="0" indent="-298450" algn="l" rtl="0">
              <a:spcBef>
                <a:spcPts val="0"/>
              </a:spcBef>
              <a:spcAft>
                <a:spcPts val="0"/>
              </a:spcAft>
              <a:buSzPts val="1100"/>
              <a:buChar char="●"/>
            </a:pPr>
            <a:r>
              <a:rPr lang="en"/>
              <a:t>First snapshot is always a tale of extremes:  students are either extremely overwhelmed and fearful, or confident and hopeful.  </a:t>
            </a:r>
            <a:endParaRPr/>
          </a:p>
        </p:txBody>
      </p:sp>
    </p:spTree>
    <p:extLst>
      <p:ext uri="{BB962C8B-B14F-4D97-AF65-F5344CB8AC3E}">
        <p14:creationId xmlns:p14="http://schemas.microsoft.com/office/powerpoint/2010/main" val="2714795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4f69977bed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4f69977bed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minutes, Rhiannon asks questions &amp; Jacquie / Luangchee responds) </a:t>
            </a:r>
            <a:endParaRPr/>
          </a:p>
        </p:txBody>
      </p:sp>
    </p:spTree>
    <p:extLst>
      <p:ext uri="{BB962C8B-B14F-4D97-AF65-F5344CB8AC3E}">
        <p14:creationId xmlns:p14="http://schemas.microsoft.com/office/powerpoint/2010/main" val="4073087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4ef23007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4ef23007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4453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50a831c4ce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50a831c4ce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Jacquie (2 min)</a:t>
            </a:r>
            <a:endParaRPr/>
          </a:p>
          <a:p>
            <a:pPr marL="0" lvl="0" indent="0" algn="l" rtl="0">
              <a:spcBef>
                <a:spcPts val="0"/>
              </a:spcBef>
              <a:spcAft>
                <a:spcPts val="0"/>
              </a:spcAft>
              <a:buNone/>
            </a:pPr>
            <a:endParaRPr/>
          </a:p>
          <a:p>
            <a:pPr marL="0" lvl="0" indent="0" algn="l" rtl="0">
              <a:spcBef>
                <a:spcPts val="0"/>
              </a:spcBef>
              <a:spcAft>
                <a:spcPts val="0"/>
              </a:spcAft>
              <a:buNone/>
            </a:pPr>
            <a:r>
              <a:rPr lang="en"/>
              <a:t>The more specific planning starts in the spring whens the post secondary options become more realistic as admission decisions start rolling in. At GSP all students apply to 4 year colleges and in the spring we start looking to see if they stay with the 4 year option or if they plan for 2 year college as well as trade/vocational programs.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66412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0a831c4ce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0a831c4ce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minute)</a:t>
            </a:r>
            <a:endParaRPr/>
          </a:p>
          <a:p>
            <a:pPr marL="0" lvl="0" indent="0" algn="l" rtl="0">
              <a:spcBef>
                <a:spcPts val="0"/>
              </a:spcBef>
              <a:spcAft>
                <a:spcPts val="0"/>
              </a:spcAft>
              <a:buNone/>
            </a:pPr>
            <a:r>
              <a:rPr lang="en"/>
              <a:t>Luangchee</a:t>
            </a:r>
            <a:endParaRPr/>
          </a:p>
          <a:p>
            <a:pPr marL="0" lvl="0" indent="0" algn="l" rtl="0">
              <a:spcBef>
                <a:spcPts val="0"/>
              </a:spcBef>
              <a:spcAft>
                <a:spcPts val="0"/>
              </a:spcAft>
              <a:buNone/>
            </a:pPr>
            <a:endParaRPr/>
          </a:p>
          <a:p>
            <a:pPr marL="0" lvl="0" indent="0" algn="l" rtl="0">
              <a:spcBef>
                <a:spcPts val="0"/>
              </a:spcBef>
              <a:spcAft>
                <a:spcPts val="0"/>
              </a:spcAft>
              <a:buNone/>
            </a:pPr>
            <a:r>
              <a:rPr lang="en"/>
              <a:t>We recognize that 4-year colleges may not work for everyone for various reasons.  Therefore, we work with our local community colleges to have a representative come out to our site and provide our students with information about the opportunities and services available on their campus.  Students are introduced to the IGETC, TAG agreements,and trade school programs available with the 2-year college.</a:t>
            </a:r>
            <a:endParaRPr/>
          </a:p>
          <a:p>
            <a:pPr marL="0" lvl="0" indent="0" algn="l" rtl="0">
              <a:spcBef>
                <a:spcPts val="0"/>
              </a:spcBef>
              <a:spcAft>
                <a:spcPts val="0"/>
              </a:spcAft>
              <a:buNone/>
            </a:pPr>
            <a:endParaRPr/>
          </a:p>
          <a:p>
            <a:pPr marL="0" lvl="0" indent="0" algn="l" rtl="0">
              <a:spcBef>
                <a:spcPts val="0"/>
              </a:spcBef>
              <a:spcAft>
                <a:spcPts val="0"/>
              </a:spcAft>
              <a:buNone/>
            </a:pPr>
            <a:r>
              <a:rPr lang="en"/>
              <a:t>Just like the 4-year track students, we meet with our 2-year students and families in late March and April to discuss financial aid and we use our survey snapshot responses to help us facilitate the meeting and guide students on what their next steps are.</a:t>
            </a:r>
            <a:endParaRPr/>
          </a:p>
          <a:p>
            <a:pPr marL="0" lvl="0" indent="0" algn="l" rtl="0">
              <a:spcBef>
                <a:spcPts val="0"/>
              </a:spcBef>
              <a:spcAft>
                <a:spcPts val="0"/>
              </a:spcAft>
              <a:buNone/>
            </a:pPr>
            <a:endParaRPr/>
          </a:p>
          <a:p>
            <a:pPr marL="0" lvl="0" indent="0" algn="l" rtl="0">
              <a:spcBef>
                <a:spcPts val="0"/>
              </a:spcBef>
              <a:spcAft>
                <a:spcPts val="0"/>
              </a:spcAft>
              <a:buNone/>
            </a:pPr>
            <a:r>
              <a:rPr lang="en"/>
              <a:t>Our students begin working on their PSSP in late April and May while completing the enrollment process for their 2- year college.  Presentations take place the last half of May.</a:t>
            </a:r>
            <a:endParaRPr/>
          </a:p>
        </p:txBody>
      </p:sp>
    </p:spTree>
    <p:extLst>
      <p:ext uri="{BB962C8B-B14F-4D97-AF65-F5344CB8AC3E}">
        <p14:creationId xmlns:p14="http://schemas.microsoft.com/office/powerpoint/2010/main" val="1734486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5213662b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5213662b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Jacquie (30 sec) </a:t>
            </a:r>
            <a:endParaRPr/>
          </a:p>
        </p:txBody>
      </p:sp>
    </p:spTree>
    <p:extLst>
      <p:ext uri="{BB962C8B-B14F-4D97-AF65-F5344CB8AC3E}">
        <p14:creationId xmlns:p14="http://schemas.microsoft.com/office/powerpoint/2010/main" val="2613854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4ef230073b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4ef230073b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Jacquie (2 min) </a:t>
            </a:r>
            <a:endParaRPr/>
          </a:p>
          <a:p>
            <a:pPr marL="0" lvl="0" indent="0" algn="l" rtl="0">
              <a:spcBef>
                <a:spcPts val="0"/>
              </a:spcBef>
              <a:spcAft>
                <a:spcPts val="0"/>
              </a:spcAft>
              <a:buNone/>
            </a:pPr>
            <a:r>
              <a:rPr lang="en"/>
              <a:t>Main point for the post secondary student plan is for students to get an idea of what are possible classes &amp; be knowledgeable of how to plan out course sequence</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4877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4ef230073b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4ef230073b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Jacquie (1min)</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279058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4ef230073b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4ef230073b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minute)</a:t>
            </a:r>
            <a:endParaRPr/>
          </a:p>
          <a:p>
            <a:pPr marL="0" lvl="0" indent="0" algn="l" rtl="0">
              <a:spcBef>
                <a:spcPts val="0"/>
              </a:spcBef>
              <a:spcAft>
                <a:spcPts val="0"/>
              </a:spcAft>
              <a:buNone/>
            </a:pPr>
            <a:r>
              <a:rPr lang="en"/>
              <a:t>Luangchee</a:t>
            </a:r>
            <a:endParaRPr/>
          </a:p>
          <a:p>
            <a:pPr marL="0" lvl="0" indent="0" algn="l" rtl="0">
              <a:spcBef>
                <a:spcPts val="0"/>
              </a:spcBef>
              <a:spcAft>
                <a:spcPts val="0"/>
              </a:spcAft>
              <a:buNone/>
            </a:pPr>
            <a:endParaRPr/>
          </a:p>
          <a:p>
            <a:pPr marL="0" lvl="0" indent="0" algn="l" rtl="0">
              <a:spcBef>
                <a:spcPts val="0"/>
              </a:spcBef>
              <a:spcAft>
                <a:spcPts val="0"/>
              </a:spcAft>
              <a:buNone/>
            </a:pPr>
            <a:r>
              <a:rPr lang="en"/>
              <a:t>This image is an example of the matriculation plan that we ask our students to complete.  The chart breaks down tasks month by month.  Students are expected to indicate the date of each task and specify what the task is.  Students are asked to conduct research for the college they are planning to attend and identify important dates and deadlines; including what is listed on their to-do’s in their portal for that college.</a:t>
            </a:r>
            <a:endParaRPr/>
          </a:p>
          <a:p>
            <a:pPr marL="0" lvl="0" indent="0" algn="l" rtl="0">
              <a:spcBef>
                <a:spcPts val="0"/>
              </a:spcBef>
              <a:spcAft>
                <a:spcPts val="0"/>
              </a:spcAft>
              <a:buNone/>
            </a:pPr>
            <a:endParaRPr/>
          </a:p>
          <a:p>
            <a:pPr marL="0" lvl="0" indent="0" algn="l" rtl="0">
              <a:spcBef>
                <a:spcPts val="0"/>
              </a:spcBef>
              <a:spcAft>
                <a:spcPts val="0"/>
              </a:spcAft>
              <a:buNone/>
            </a:pPr>
            <a:r>
              <a:rPr lang="en"/>
              <a:t>Examples of things that would go on here include start and end dates for early start classes, scheduled placement exams, housing move in dates, final transcript submission date, and financial aid disbursement dates.</a:t>
            </a:r>
            <a:endParaRPr/>
          </a:p>
        </p:txBody>
      </p:sp>
    </p:spTree>
    <p:extLst>
      <p:ext uri="{BB962C8B-B14F-4D97-AF65-F5344CB8AC3E}">
        <p14:creationId xmlns:p14="http://schemas.microsoft.com/office/powerpoint/2010/main" val="452717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4ef230073b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4ef230073b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minute)</a:t>
            </a:r>
            <a:endParaRPr/>
          </a:p>
          <a:p>
            <a:pPr marL="0" lvl="0" indent="0" algn="l" rtl="0">
              <a:spcBef>
                <a:spcPts val="0"/>
              </a:spcBef>
              <a:spcAft>
                <a:spcPts val="0"/>
              </a:spcAft>
              <a:buNone/>
            </a:pPr>
            <a:r>
              <a:rPr lang="en"/>
              <a:t>Luangchee</a:t>
            </a:r>
            <a:endParaRPr/>
          </a:p>
          <a:p>
            <a:pPr marL="0" lvl="0" indent="0" algn="l" rtl="0">
              <a:spcBef>
                <a:spcPts val="0"/>
              </a:spcBef>
              <a:spcAft>
                <a:spcPts val="0"/>
              </a:spcAft>
              <a:buNone/>
            </a:pPr>
            <a:endParaRPr/>
          </a:p>
          <a:p>
            <a:pPr marL="0" lvl="0" indent="0" algn="l" rtl="0">
              <a:spcBef>
                <a:spcPts val="0"/>
              </a:spcBef>
              <a:spcAft>
                <a:spcPts val="0"/>
              </a:spcAft>
              <a:buNone/>
            </a:pPr>
            <a:r>
              <a:rPr lang="en"/>
              <a:t>Our students are asked to complete a budget for their first year in college, or their first year after high school.  The budget template includes how much income the student has, how much the student’s expenses are, and how much the student saves.  Under expenses, the spreadsheet breaks down more specifically into sections such as school, entertainment, communication, and personal.  It further specifies the section with subsections to ensure the students are truly considering what falls in that category and how much they would be spending.</a:t>
            </a:r>
            <a:endParaRPr/>
          </a:p>
        </p:txBody>
      </p:sp>
    </p:spTree>
    <p:extLst>
      <p:ext uri="{BB962C8B-B14F-4D97-AF65-F5344CB8AC3E}">
        <p14:creationId xmlns:p14="http://schemas.microsoft.com/office/powerpoint/2010/main" val="364976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4f69977b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4f69977b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min) </a:t>
            </a:r>
            <a:endParaRPr/>
          </a:p>
          <a:p>
            <a:pPr marL="0" lvl="0" indent="0" algn="l" rtl="0">
              <a:spcBef>
                <a:spcPts val="0"/>
              </a:spcBef>
              <a:spcAft>
                <a:spcPts val="0"/>
              </a:spcAft>
              <a:buNone/>
            </a:pPr>
            <a:r>
              <a:rPr lang="en"/>
              <a:t>Rhiannon  → Jacquie → Luangchee </a:t>
            </a:r>
            <a:endParaRPr/>
          </a:p>
        </p:txBody>
      </p:sp>
    </p:spTree>
    <p:extLst>
      <p:ext uri="{BB962C8B-B14F-4D97-AF65-F5344CB8AC3E}">
        <p14:creationId xmlns:p14="http://schemas.microsoft.com/office/powerpoint/2010/main" val="484181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4ef230073b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4ef230073b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Jacquie (1min)</a:t>
            </a:r>
            <a:endParaRPr/>
          </a:p>
        </p:txBody>
      </p:sp>
    </p:spTree>
    <p:extLst>
      <p:ext uri="{BB962C8B-B14F-4D97-AF65-F5344CB8AC3E}">
        <p14:creationId xmlns:p14="http://schemas.microsoft.com/office/powerpoint/2010/main" val="2385326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4ef230073b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4ef230073b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Jacquie (2min)</a:t>
            </a:r>
            <a:endParaRPr/>
          </a:p>
        </p:txBody>
      </p:sp>
    </p:spTree>
    <p:extLst>
      <p:ext uri="{BB962C8B-B14F-4D97-AF65-F5344CB8AC3E}">
        <p14:creationId xmlns:p14="http://schemas.microsoft.com/office/powerpoint/2010/main" val="4226220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4ce21d37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4ce21d37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minute)</a:t>
            </a:r>
            <a:endParaRPr/>
          </a:p>
          <a:p>
            <a:pPr marL="0" lvl="0" indent="0" algn="l" rtl="0">
              <a:spcBef>
                <a:spcPts val="0"/>
              </a:spcBef>
              <a:spcAft>
                <a:spcPts val="0"/>
              </a:spcAft>
              <a:buNone/>
            </a:pPr>
            <a:r>
              <a:rPr lang="en"/>
              <a:t>Luangchee</a:t>
            </a:r>
            <a:endParaRPr/>
          </a:p>
          <a:p>
            <a:pPr marL="0" lvl="0" indent="0" algn="l" rtl="0">
              <a:spcBef>
                <a:spcPts val="0"/>
              </a:spcBef>
              <a:spcAft>
                <a:spcPts val="0"/>
              </a:spcAft>
              <a:buNone/>
            </a:pPr>
            <a:endParaRPr/>
          </a:p>
          <a:p>
            <a:pPr marL="0" lvl="0" indent="0" algn="l" rtl="0">
              <a:spcBef>
                <a:spcPts val="0"/>
              </a:spcBef>
              <a:spcAft>
                <a:spcPts val="0"/>
              </a:spcAft>
              <a:buNone/>
            </a:pPr>
            <a:r>
              <a:rPr lang="en"/>
              <a:t>We acknowledge that college is not for every student and we work with our students to ensure they pathway they choose after high school is one that they are satisfied with.  Hence, our PSSP also includes options for the military and workforce route.</a:t>
            </a:r>
            <a:endParaRPr/>
          </a:p>
          <a:p>
            <a:pPr marL="0" lvl="0" indent="0" algn="l" rtl="0">
              <a:spcBef>
                <a:spcPts val="0"/>
              </a:spcBef>
              <a:spcAft>
                <a:spcPts val="0"/>
              </a:spcAft>
              <a:buNone/>
            </a:pPr>
            <a:endParaRPr/>
          </a:p>
          <a:p>
            <a:pPr marL="0" lvl="0" indent="0" algn="l" rtl="0">
              <a:spcBef>
                <a:spcPts val="0"/>
              </a:spcBef>
              <a:spcAft>
                <a:spcPts val="0"/>
              </a:spcAft>
              <a:buNone/>
            </a:pPr>
            <a:r>
              <a:rPr lang="en"/>
              <a:t>In our military pathway, we ask our students to research their branch of interest and identify the requirements and next steps that they need to take.  Once they complete this section, they are expected to conduct two interviews with individuals who have enlisted in that branch they are interested in.  After completing the interview reflections, they begin to create their plan with a timeline if they are still interested in this pathway.  They make arrangements to meet with a recruiter, take the ASVAB, understand their service commitment time, and most importantly, identify their support systems on the base and off the base.</a:t>
            </a:r>
            <a:endParaRPr/>
          </a:p>
        </p:txBody>
      </p:sp>
    </p:spTree>
    <p:extLst>
      <p:ext uri="{BB962C8B-B14F-4D97-AF65-F5344CB8AC3E}">
        <p14:creationId xmlns:p14="http://schemas.microsoft.com/office/powerpoint/2010/main" val="1634894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4cd1be64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4cd1be64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minute)</a:t>
            </a:r>
            <a:endParaRPr/>
          </a:p>
          <a:p>
            <a:pPr marL="0" lvl="0" indent="0" algn="l" rtl="0">
              <a:spcBef>
                <a:spcPts val="0"/>
              </a:spcBef>
              <a:spcAft>
                <a:spcPts val="0"/>
              </a:spcAft>
              <a:buNone/>
            </a:pPr>
            <a:r>
              <a:rPr lang="en"/>
              <a:t>Luangchee</a:t>
            </a:r>
            <a:endParaRPr/>
          </a:p>
          <a:p>
            <a:pPr marL="0" lvl="0" indent="0" algn="l" rtl="0">
              <a:spcBef>
                <a:spcPts val="0"/>
              </a:spcBef>
              <a:spcAft>
                <a:spcPts val="0"/>
              </a:spcAft>
              <a:buNone/>
            </a:pPr>
            <a:endParaRPr/>
          </a:p>
          <a:p>
            <a:pPr marL="0" lvl="0" indent="0" algn="l" rtl="0">
              <a:spcBef>
                <a:spcPts val="0"/>
              </a:spcBef>
              <a:spcAft>
                <a:spcPts val="0"/>
              </a:spcAft>
              <a:buNone/>
            </a:pPr>
            <a:r>
              <a:rPr lang="en"/>
              <a:t>Students who are pursuing the workforce pathway are asked to generate a resume and a general cover letter that they may adapt to different job positions.  They must conduct a mock interview with an adult, preferably someone who has experience on an interview panel, and complete an interview reflection where they think about the feedback provided to them by their interviewer and how they can improve in interviews.  Students are then expected to develop a plan, complete a budget, track their submitted job applications, and take the time to consider their plans for professional growth within their area of interest.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527189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4e8fe7b945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4e8fe7b945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315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4f69977bed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4f69977bed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(Rhiannon, 2 min) </a:t>
            </a:r>
            <a:endParaRPr/>
          </a:p>
          <a:p>
            <a:pPr marL="0" lvl="0" indent="0" algn="l" rtl="0">
              <a:spcBef>
                <a:spcPts val="0"/>
              </a:spcBef>
              <a:spcAft>
                <a:spcPts val="0"/>
              </a:spcAft>
              <a:buNone/>
            </a:pPr>
            <a:r>
              <a:rPr lang="en"/>
              <a:t>In Snapshots 2 &amp; 3 we add a few additional questions or elements to get more information from students.  </a:t>
            </a:r>
            <a:endParaRPr/>
          </a:p>
          <a:p>
            <a:pPr marL="0" lvl="0" indent="0" algn="l" rtl="0">
              <a:spcBef>
                <a:spcPts val="0"/>
              </a:spcBef>
              <a:spcAft>
                <a:spcPts val="0"/>
              </a:spcAft>
              <a:buNone/>
            </a:pPr>
            <a:r>
              <a:rPr lang="en"/>
              <a:t>We still ask the same two questions we did in Snapshot 1, and we see how their responses change.  </a:t>
            </a:r>
            <a:endParaRPr/>
          </a:p>
          <a:p>
            <a:pPr marL="0" lvl="0" indent="0" algn="l" rtl="0">
              <a:spcBef>
                <a:spcPts val="0"/>
              </a:spcBef>
              <a:spcAft>
                <a:spcPts val="0"/>
              </a:spcAft>
              <a:buNone/>
            </a:pPr>
            <a:r>
              <a:rPr lang="en"/>
              <a:t>In Snapshot 2, we explicitly collect updates on acceptances, denials, waitlists; financial aid - their EFC, and verification status; and we added in a milestone checklist.  </a:t>
            </a:r>
            <a:endParaRPr/>
          </a:p>
          <a:p>
            <a:pPr marL="0" lvl="0" indent="0" algn="l" rtl="0">
              <a:spcBef>
                <a:spcPts val="0"/>
              </a:spcBef>
              <a:spcAft>
                <a:spcPts val="0"/>
              </a:spcAft>
              <a:buNone/>
            </a:pPr>
            <a:r>
              <a:rPr lang="en"/>
              <a:t>In Snapshot 3, we ask them for their final post-secondary plan; updated contact information; and, their feedback on how Aspire has prepared them in academics and transition.  </a:t>
            </a:r>
            <a:endParaRPr/>
          </a:p>
        </p:txBody>
      </p:sp>
    </p:spTree>
    <p:extLst>
      <p:ext uri="{BB962C8B-B14F-4D97-AF65-F5344CB8AC3E}">
        <p14:creationId xmlns:p14="http://schemas.microsoft.com/office/powerpoint/2010/main" val="1416278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4f69977bed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4f69977bed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 Rhiannon asks questions &amp; Luangchee / Jacquie respond) </a:t>
            </a:r>
            <a:endParaRPr/>
          </a:p>
        </p:txBody>
      </p:sp>
    </p:spTree>
    <p:extLst>
      <p:ext uri="{BB962C8B-B14F-4D97-AF65-F5344CB8AC3E}">
        <p14:creationId xmlns:p14="http://schemas.microsoft.com/office/powerpoint/2010/main" val="247032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4cc728b94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4cc728b94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minute)</a:t>
            </a:r>
            <a:endParaRPr/>
          </a:p>
          <a:p>
            <a:pPr marL="0" lvl="0" indent="0" algn="l" rtl="0">
              <a:spcBef>
                <a:spcPts val="0"/>
              </a:spcBef>
              <a:spcAft>
                <a:spcPts val="0"/>
              </a:spcAft>
              <a:buNone/>
            </a:pPr>
            <a:r>
              <a:rPr lang="en"/>
              <a:t>Luangchee </a:t>
            </a:r>
            <a:endParaRPr/>
          </a:p>
        </p:txBody>
      </p:sp>
    </p:spTree>
    <p:extLst>
      <p:ext uri="{BB962C8B-B14F-4D97-AF65-F5344CB8AC3E}">
        <p14:creationId xmlns:p14="http://schemas.microsoft.com/office/powerpoint/2010/main" val="335437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4e8fe7b94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4e8fe7b94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(Rhiannon, 1 minute) </a:t>
            </a:r>
            <a:endParaRPr/>
          </a:p>
          <a:p>
            <a:pPr marL="0" lvl="0" indent="0" algn="l" rtl="0">
              <a:spcBef>
                <a:spcPts val="0"/>
              </a:spcBef>
              <a:spcAft>
                <a:spcPts val="0"/>
              </a:spcAft>
              <a:buNone/>
            </a:pPr>
            <a:r>
              <a:rPr lang="en"/>
              <a:t>--Our team is here because we know post-secondary programs transform outcomes.  </a:t>
            </a:r>
            <a:endParaRPr/>
          </a:p>
          <a:p>
            <a:pPr marL="0" lvl="0" indent="0" algn="l" rtl="0">
              <a:spcBef>
                <a:spcPts val="0"/>
              </a:spcBef>
              <a:spcAft>
                <a:spcPts val="0"/>
              </a:spcAft>
              <a:buNone/>
            </a:pPr>
            <a:r>
              <a:rPr lang="en"/>
              <a:t>--We also know that pursuing and completing post-secondary programs is not easy.  </a:t>
            </a:r>
            <a:endParaRPr/>
          </a:p>
          <a:p>
            <a:pPr marL="0" lvl="0" indent="0" algn="l" rtl="0">
              <a:spcBef>
                <a:spcPts val="0"/>
              </a:spcBef>
              <a:spcAft>
                <a:spcPts val="0"/>
              </a:spcAft>
              <a:buNone/>
            </a:pPr>
            <a:r>
              <a:rPr lang="en"/>
              <a:t>--As we just heard, it’s a complex process that requires a variety of resources and supports over a period of time.  </a:t>
            </a:r>
            <a:endParaRPr/>
          </a:p>
          <a:p>
            <a:pPr marL="0" lvl="0" indent="0" algn="l" rtl="0">
              <a:spcBef>
                <a:spcPts val="0"/>
              </a:spcBef>
              <a:spcAft>
                <a:spcPts val="0"/>
              </a:spcAft>
              <a:buNone/>
            </a:pPr>
            <a:r>
              <a:rPr lang="en"/>
              <a:t>--We also believe this - we can take steps to equip and empower families in this process.  </a:t>
            </a:r>
            <a:endParaRPr/>
          </a:p>
          <a:p>
            <a:pPr marL="0" lvl="0" indent="0" algn="l" rtl="0">
              <a:spcBef>
                <a:spcPts val="0"/>
              </a:spcBef>
              <a:spcAft>
                <a:spcPts val="0"/>
              </a:spcAft>
              <a:buNone/>
            </a:pPr>
            <a:r>
              <a:rPr lang="en"/>
              <a:t>--The decision to pursue opportunities is ultimately theirs, and we’re here to guide, advise, support and advocate for them throughout this process.  </a:t>
            </a:r>
            <a:endParaRPr/>
          </a:p>
          <a:p>
            <a:pPr marL="0" lvl="0" indent="0" algn="l" rtl="0">
              <a:spcBef>
                <a:spcPts val="0"/>
              </a:spcBef>
              <a:spcAft>
                <a:spcPts val="0"/>
              </a:spcAft>
              <a:buNone/>
            </a:pPr>
            <a:r>
              <a:rPr lang="en"/>
              <a:t>-- I suppose that is what brings you here today.  We’re thankful you’re here.  </a:t>
            </a:r>
            <a:endParaRPr/>
          </a:p>
          <a:p>
            <a:pPr marL="0" lvl="0" indent="0" algn="l" rtl="0">
              <a:spcBef>
                <a:spcPts val="0"/>
              </a:spcBef>
              <a:spcAft>
                <a:spcPts val="0"/>
              </a:spcAft>
              <a:buClr>
                <a:schemeClr val="dk1"/>
              </a:buClr>
              <a:buSzPts val="1100"/>
              <a:buFont typeface="Arial"/>
              <a:buNone/>
            </a:pPr>
            <a:r>
              <a:rPr lang="en">
                <a:solidFill>
                  <a:schemeClr val="dk1"/>
                </a:solidFill>
              </a:rPr>
              <a:t>--I want to reassure you about something:  what we do here today is completely informed and inspired by “science” if you will.  We are not on this journey alone.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--everything you experience today was brought to you straight from the work of researchers out of Harvard University and the University of Virginia. When we talk college affordability and financial aid - we are in this with our tremendous partners and exceptional practitioners at uAspire.  I feel like uAspire and Aspire are a total match - more about them later.   </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74488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4f69977bed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4f69977bed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(30 sec) </a:t>
            </a:r>
            <a:endParaRPr/>
          </a:p>
        </p:txBody>
      </p:sp>
    </p:spTree>
    <p:extLst>
      <p:ext uri="{BB962C8B-B14F-4D97-AF65-F5344CB8AC3E}">
        <p14:creationId xmlns:p14="http://schemas.microsoft.com/office/powerpoint/2010/main" val="392693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4f69977bed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4f69977bed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(Rhiannon, 30 sec) </a:t>
            </a:r>
            <a:endParaRPr/>
          </a:p>
          <a:p>
            <a:pPr marL="0" lvl="0" indent="0" algn="l" rtl="0">
              <a:spcBef>
                <a:spcPts val="0"/>
              </a:spcBef>
              <a:spcAft>
                <a:spcPts val="0"/>
              </a:spcAft>
              <a:buNone/>
            </a:pPr>
            <a:r>
              <a:rPr lang="en"/>
              <a:t>--We see the work that we do as both an art and a science.  We utilize data to inform and inspire action, and it’s really the experience and background of our counselors that use the data to help differentiate support and advising for our students.  </a:t>
            </a:r>
            <a:endParaRPr/>
          </a:p>
          <a:p>
            <a:pPr marL="0" lvl="0" indent="0" algn="l" rtl="0">
              <a:spcBef>
                <a:spcPts val="0"/>
              </a:spcBef>
              <a:spcAft>
                <a:spcPts val="0"/>
              </a:spcAft>
              <a:buNone/>
            </a:pPr>
            <a:r>
              <a:rPr lang="en"/>
              <a:t>--We have very distinct data cycles throughout a student’s Senior year.  Today we’ll be zooming into the spring experience for our seniors.  </a:t>
            </a:r>
            <a:endParaRPr/>
          </a:p>
        </p:txBody>
      </p:sp>
    </p:spTree>
    <p:extLst>
      <p:ext uri="{BB962C8B-B14F-4D97-AF65-F5344CB8AC3E}">
        <p14:creationId xmlns:p14="http://schemas.microsoft.com/office/powerpoint/2010/main" val="283420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4e8fe7b945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4e8fe7b94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solidFill>
                  <a:schemeClr val="dk1"/>
                </a:solidFill>
              </a:rPr>
              <a:t>(Rhiannon, 30 sec) </a:t>
            </a:r>
            <a:endParaRPr/>
          </a:p>
          <a:p>
            <a:pPr marL="457200" lvl="0" indent="-298450" algn="l" rtl="0">
              <a:spcBef>
                <a:spcPts val="0"/>
              </a:spcBef>
              <a:spcAft>
                <a:spcPts val="0"/>
              </a:spcAft>
              <a:buSzPts val="1100"/>
              <a:buChar char="●"/>
            </a:pPr>
            <a:r>
              <a:rPr lang="en"/>
              <a:t>Our spring work is inspired by the research and investigations of Benjamin Castleman and Lindsay Page.  Their research found that “one in five high school graduates who have been accepted to and intend to enroll in college fail to matriculation anywhere fall semester as a result of unforeseen challenges they encounter during the summer.”  They refer to this phenomenon as “summer melt”.  They suggest that there are several steps that schools can take over the summer to address this melt.  </a:t>
            </a:r>
            <a:endParaRPr/>
          </a:p>
          <a:p>
            <a:pPr marL="457200" lvl="0" indent="-298450" algn="l" rtl="0">
              <a:spcBef>
                <a:spcPts val="0"/>
              </a:spcBef>
              <a:spcAft>
                <a:spcPts val="0"/>
              </a:spcAft>
              <a:buSzPts val="1100"/>
              <a:buChar char="●"/>
            </a:pPr>
            <a:r>
              <a:rPr lang="en"/>
              <a:t>Our team has taken it a step further, and we tested the hypothesis that melt is actually happening earlier than the summer, and there steps we can and should take to address their concerns while they are still with us.  </a:t>
            </a:r>
            <a:endParaRPr/>
          </a:p>
        </p:txBody>
      </p:sp>
    </p:spTree>
    <p:extLst>
      <p:ext uri="{BB962C8B-B14F-4D97-AF65-F5344CB8AC3E}">
        <p14:creationId xmlns:p14="http://schemas.microsoft.com/office/powerpoint/2010/main" val="141161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4e8fe7b945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4e8fe7b945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(Rhiannon, 30 sec) </a:t>
            </a:r>
            <a:endParaRPr/>
          </a:p>
          <a:p>
            <a:pPr marL="0" lvl="0" indent="0" algn="l" rtl="0">
              <a:spcBef>
                <a:spcPts val="0"/>
              </a:spcBef>
              <a:spcAft>
                <a:spcPts val="0"/>
              </a:spcAft>
              <a:buNone/>
            </a:pPr>
            <a:r>
              <a:rPr lang="en"/>
              <a:t>--About a year and a half ago, HO staff, counselors and other administrators assembled to sketch out a vision for what post-secondary planning at Aspire would include.  </a:t>
            </a:r>
            <a:endParaRPr/>
          </a:p>
          <a:p>
            <a:pPr marL="0" lvl="0" indent="0" algn="l" rtl="0">
              <a:spcBef>
                <a:spcPts val="0"/>
              </a:spcBef>
              <a:spcAft>
                <a:spcPts val="0"/>
              </a:spcAft>
              <a:buNone/>
            </a:pPr>
            <a:r>
              <a:rPr lang="en"/>
              <a:t>--Rooted in the belief that college-going is a developmental process and that summer melt is real and preventable, we determined that we needed a two pronged approach.  </a:t>
            </a:r>
            <a:endParaRPr/>
          </a:p>
          <a:p>
            <a:pPr marL="0" lvl="0" indent="0" algn="l" rtl="0">
              <a:spcBef>
                <a:spcPts val="0"/>
              </a:spcBef>
              <a:spcAft>
                <a:spcPts val="0"/>
              </a:spcAft>
              <a:buNone/>
            </a:pPr>
            <a:r>
              <a:rPr lang="en"/>
              <a:t>--We need a process for assessing student needs, interests and progress and an advising corps nimble enough to differentiate advising at any point spring semester.  </a:t>
            </a:r>
            <a:endParaRPr/>
          </a:p>
          <a:p>
            <a:pPr marL="0" lvl="0" indent="0" algn="l" rtl="0">
              <a:spcBef>
                <a:spcPts val="0"/>
              </a:spcBef>
              <a:spcAft>
                <a:spcPts val="0"/>
              </a:spcAft>
              <a:buNone/>
            </a:pPr>
            <a:r>
              <a:rPr lang="en"/>
              <a:t>--We also need a plan - something that students complete to build agency and understanding in a very complex system.  </a:t>
            </a:r>
            <a:endParaRPr/>
          </a:p>
        </p:txBody>
      </p:sp>
    </p:spTree>
    <p:extLst>
      <p:ext uri="{BB962C8B-B14F-4D97-AF65-F5344CB8AC3E}">
        <p14:creationId xmlns:p14="http://schemas.microsoft.com/office/powerpoint/2010/main" val="202269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4e8fe7b945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4e8fe7b945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solidFill>
                  <a:schemeClr val="dk1"/>
                </a:solidFill>
              </a:rPr>
              <a:t>(Rhiannon, 30 sec) </a:t>
            </a:r>
            <a:endParaRPr/>
          </a:p>
          <a:p>
            <a:pPr marL="457200" lvl="0" indent="-298450" algn="l" rtl="0">
              <a:spcBef>
                <a:spcPts val="0"/>
              </a:spcBef>
              <a:spcAft>
                <a:spcPts val="0"/>
              </a:spcAft>
              <a:buSzPts val="1100"/>
              <a:buChar char="●"/>
            </a:pPr>
            <a:r>
              <a:rPr lang="en"/>
              <a:t>Our PSSP Snapshots are part of our Process.  They are simply electronic questionnaires produced by the Home Office (me) and administered to Seniors by our counselors like Luangchee and Jacquie.  </a:t>
            </a:r>
            <a:endParaRPr/>
          </a:p>
          <a:p>
            <a:pPr marL="457200" lvl="0" indent="-298450" algn="l" rtl="0">
              <a:spcBef>
                <a:spcPts val="0"/>
              </a:spcBef>
              <a:spcAft>
                <a:spcPts val="0"/>
              </a:spcAft>
              <a:buSzPts val="1100"/>
              <a:buChar char="●"/>
            </a:pPr>
            <a:r>
              <a:rPr lang="en"/>
              <a:t>Through this questionnaire students take about 10 minutes to tell us a few major items:  (1) their plans after high school, (2) the steps they are taking to make those plans possible, and (3) their thoughts and feelings at that moment.  </a:t>
            </a:r>
            <a:endParaRPr/>
          </a:p>
          <a:p>
            <a:pPr marL="457200" lvl="0" indent="-298450" algn="l" rtl="0">
              <a:spcBef>
                <a:spcPts val="0"/>
              </a:spcBef>
              <a:spcAft>
                <a:spcPts val="0"/>
              </a:spcAft>
              <a:buSzPts val="1100"/>
              <a:buChar char="●"/>
            </a:pPr>
            <a:r>
              <a:rPr lang="en"/>
              <a:t>We have 3 spring snapshot windows and there are clear themes that emerge in each.  (give themes from each) </a:t>
            </a:r>
            <a:endParaRPr/>
          </a:p>
          <a:p>
            <a:pPr marL="457200" lvl="0" indent="-298450" algn="l" rtl="0">
              <a:spcBef>
                <a:spcPts val="0"/>
              </a:spcBef>
              <a:spcAft>
                <a:spcPts val="0"/>
              </a:spcAft>
              <a:buSzPts val="1100"/>
              <a:buChar char="●"/>
            </a:pPr>
            <a:r>
              <a:rPr lang="en"/>
              <a:t>Now i’m going to walk you through some elements of Snapshot 1 and ask Jacquie and Luangchee how they actually use this data to inform and inspire their advising.  </a:t>
            </a:r>
            <a:endParaRPr/>
          </a:p>
        </p:txBody>
      </p:sp>
    </p:spTree>
    <p:extLst>
      <p:ext uri="{BB962C8B-B14F-4D97-AF65-F5344CB8AC3E}">
        <p14:creationId xmlns:p14="http://schemas.microsoft.com/office/powerpoint/2010/main" val="1739721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e8fe7b94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4e8fe7b94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solidFill>
                  <a:schemeClr val="dk1"/>
                </a:solidFill>
              </a:rPr>
              <a:t>(Rhiannon, 30 sec) </a:t>
            </a:r>
            <a:endParaRPr/>
          </a:p>
          <a:p>
            <a:pPr marL="457200" lvl="0" indent="-298450" algn="l" rtl="0">
              <a:spcBef>
                <a:spcPts val="0"/>
              </a:spcBef>
              <a:spcAft>
                <a:spcPts val="0"/>
              </a:spcAft>
              <a:buSzPts val="1100"/>
              <a:buChar char="●"/>
            </a:pPr>
            <a:r>
              <a:rPr lang="en"/>
              <a:t>Each snapshot contains the exact same 2 questions:  (1)  What are you planning on doing the fall after your high school graduation, and (2) a question about their thoughts and feelings.  This is a roll-up of what Aspire Seniors said about their plans last year in January and February.  Most said they were 4 year college-bound and, surprisingly, a whole other group said they had specific plans that they expanded upon in their short answer.   </a:t>
            </a:r>
            <a:endParaRPr/>
          </a:p>
        </p:txBody>
      </p:sp>
    </p:spTree>
    <p:extLst>
      <p:ext uri="{BB962C8B-B14F-4D97-AF65-F5344CB8AC3E}">
        <p14:creationId xmlns:p14="http://schemas.microsoft.com/office/powerpoint/2010/main" val="287770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tion 1 - 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4588308" y="744581"/>
            <a:ext cx="4244100" cy="2052600"/>
          </a:xfrm>
          <a:prstGeom prst="rect">
            <a:avLst/>
          </a:prstGeom>
        </p:spPr>
        <p:txBody>
          <a:bodyPr spcFirstLastPara="1" wrap="square" lIns="91425" tIns="91425" rIns="91425" bIns="91425" anchor="b" anchorCtr="0"/>
          <a:lstStyle>
            <a:lvl1pPr lvl="0" rtl="0">
              <a:spcBef>
                <a:spcPts val="0"/>
              </a:spcBef>
              <a:spcAft>
                <a:spcPts val="0"/>
              </a:spcAft>
              <a:buClr>
                <a:srgbClr val="6B2772"/>
              </a:buClr>
              <a:buSzPts val="5200"/>
              <a:buFont typeface="Calibri"/>
              <a:buNone/>
              <a:defRPr sz="5200" b="1">
                <a:solidFill>
                  <a:srgbClr val="6B2772"/>
                </a:solidFill>
                <a:latin typeface="Calibri"/>
                <a:ea typeface="Calibri"/>
                <a:cs typeface="Calibri"/>
                <a:sym typeface="Calibri"/>
              </a:defRPr>
            </a:lvl1pPr>
            <a:lvl2pPr lvl="1"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2pPr>
            <a:lvl3pPr lvl="2"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3pPr>
            <a:lvl4pPr lvl="3"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4pPr>
            <a:lvl5pPr lvl="4"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5pPr>
            <a:lvl6pPr lvl="5"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6pPr>
            <a:lvl7pPr lvl="6"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7pPr>
            <a:lvl8pPr lvl="7"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8pPr>
            <a:lvl9pPr lvl="8"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9pPr>
          </a:lstStyle>
          <a:p>
            <a:endParaRPr/>
          </a:p>
        </p:txBody>
      </p:sp>
      <p:sp>
        <p:nvSpPr>
          <p:cNvPr id="56" name="Google Shape;56;p14"/>
          <p:cNvSpPr txBox="1">
            <a:spLocks noGrp="1"/>
          </p:cNvSpPr>
          <p:nvPr>
            <p:ph type="subTitle" idx="1"/>
          </p:nvPr>
        </p:nvSpPr>
        <p:spPr>
          <a:xfrm>
            <a:off x="4588304" y="2834122"/>
            <a:ext cx="4244100" cy="7926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1pPr>
            <a:lvl2pPr lvl="1"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2pPr>
            <a:lvl3pPr lvl="2"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3pPr>
            <a:lvl4pPr lvl="3"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4pPr>
            <a:lvl5pPr lvl="4"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5pPr>
            <a:lvl6pPr lvl="5"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6pPr>
            <a:lvl7pPr lvl="6"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7pPr>
            <a:lvl8pPr lvl="7"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8pPr>
            <a:lvl9pPr lvl="8"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4" descr="Solid BG.png"/>
          <p:cNvPicPr preferRelativeResize="0"/>
          <p:nvPr/>
        </p:nvPicPr>
        <p:blipFill>
          <a:blip r:embed="rId2">
            <a:alphaModFix/>
          </a:blip>
          <a:stretch>
            <a:fillRect/>
          </a:stretch>
        </p:blipFill>
        <p:spPr>
          <a:xfrm>
            <a:off x="0" y="0"/>
            <a:ext cx="4435900" cy="5143500"/>
          </a:xfrm>
          <a:prstGeom prst="rect">
            <a:avLst/>
          </a:prstGeom>
          <a:noFill/>
          <a:ln>
            <a:noFill/>
          </a:ln>
        </p:spPr>
      </p:pic>
      <p:pic>
        <p:nvPicPr>
          <p:cNvPr id="59" name="Google Shape;59;p14" descr="Aspire_png_PurpleFormat.png"/>
          <p:cNvPicPr preferRelativeResize="0"/>
          <p:nvPr/>
        </p:nvPicPr>
        <p:blipFill>
          <a:blip r:embed="rId3">
            <a:alphaModFix/>
          </a:blip>
          <a:stretch>
            <a:fillRect/>
          </a:stretch>
        </p:blipFill>
        <p:spPr>
          <a:xfrm>
            <a:off x="923500" y="1241025"/>
            <a:ext cx="1941676" cy="24521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ption 1 - Section header" type="secHead">
  <p:cSld name="SECTION_HEADER">
    <p:spTree>
      <p:nvGrpSpPr>
        <p:cNvPr id="1" name="Shape 60"/>
        <p:cNvGrpSpPr/>
        <p:nvPr/>
      </p:nvGrpSpPr>
      <p:grpSpPr>
        <a:xfrm>
          <a:off x="0" y="0"/>
          <a:ext cx="0" cy="0"/>
          <a:chOff x="0" y="0"/>
          <a:chExt cx="0" cy="0"/>
        </a:xfrm>
      </p:grpSpPr>
      <p:sp>
        <p:nvSpPr>
          <p:cNvPr id="61" name="Google Shape;61;p15"/>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rgbClr val="A583A9"/>
                </a:solidFill>
                <a:latin typeface="Calibri"/>
                <a:ea typeface="Calibri"/>
                <a:cs typeface="Calibri"/>
                <a:sym typeface="Calibri"/>
              </a:rPr>
              <a:t>‹#›</a:t>
            </a:fld>
            <a:endParaRPr sz="1000">
              <a:solidFill>
                <a:srgbClr val="A583A9"/>
              </a:solidFill>
              <a:latin typeface="Calibri"/>
              <a:ea typeface="Calibri"/>
              <a:cs typeface="Calibri"/>
              <a:sym typeface="Calibri"/>
            </a:endParaRPr>
          </a:p>
        </p:txBody>
      </p:sp>
      <p:sp>
        <p:nvSpPr>
          <p:cNvPr id="62" name="Google Shape;62;p15"/>
          <p:cNvSpPr/>
          <p:nvPr/>
        </p:nvSpPr>
        <p:spPr>
          <a:xfrm>
            <a:off x="0" y="5013881"/>
            <a:ext cx="9144000" cy="129600"/>
          </a:xfrm>
          <a:prstGeom prst="rect">
            <a:avLst/>
          </a:prstGeom>
          <a:solidFill>
            <a:srgbClr val="6B2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 name="Google Shape;63;p15" descr="Aspire_png_WhiteFormat.png"/>
          <p:cNvPicPr preferRelativeResize="0"/>
          <p:nvPr/>
        </p:nvPicPr>
        <p:blipFill>
          <a:blip r:embed="rId2">
            <a:alphaModFix/>
          </a:blip>
          <a:stretch>
            <a:fillRect/>
          </a:stretch>
        </p:blipFill>
        <p:spPr>
          <a:xfrm>
            <a:off x="74150" y="4720370"/>
            <a:ext cx="864845" cy="243094"/>
          </a:xfrm>
          <a:prstGeom prst="rect">
            <a:avLst/>
          </a:prstGeom>
          <a:noFill/>
          <a:ln>
            <a:noFill/>
          </a:ln>
        </p:spPr>
      </p:pic>
      <p:sp>
        <p:nvSpPr>
          <p:cNvPr id="64" name="Google Shape;64;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1pPr>
            <a:lvl2pPr lvl="1"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2pPr>
            <a:lvl3pPr lvl="2"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3pPr>
            <a:lvl4pPr lvl="3"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4pPr>
            <a:lvl5pPr lvl="4"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5pPr>
            <a:lvl6pPr lvl="5"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6pPr>
            <a:lvl7pPr lvl="6"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7pPr>
            <a:lvl8pPr lvl="7"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8pPr>
            <a:lvl9pPr lvl="8"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9pPr>
          </a:lstStyle>
          <a:p>
            <a:endParaRPr/>
          </a:p>
        </p:txBody>
      </p:sp>
      <p:sp>
        <p:nvSpPr>
          <p:cNvPr id="65" name="Google Shape;65;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ption 1 - Title and Body" type="tx">
  <p:cSld name="TITLE_AND_BODY">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lstStyle>
            <a:lvl1pPr lvl="0"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1pPr>
            <a:lvl2pPr lvl="1"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2pPr>
            <a:lvl3pPr lvl="2"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3pPr>
            <a:lvl4pPr lvl="3"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4pPr>
            <a:lvl5pPr lvl="4"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5pPr>
            <a:lvl6pPr lvl="5"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6pPr>
            <a:lvl7pPr lvl="6"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7pPr>
            <a:lvl8pPr lvl="7"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8pPr>
            <a:lvl9pPr lvl="8"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9pPr>
          </a:lstStyle>
          <a:p>
            <a:endParaRPr/>
          </a:p>
        </p:txBody>
      </p:sp>
      <p:sp>
        <p:nvSpPr>
          <p:cNvPr id="68" name="Google Shape;68;p16"/>
          <p:cNvSpPr txBox="1">
            <a:spLocks noGrp="1"/>
          </p:cNvSpPr>
          <p:nvPr>
            <p:ph type="body" idx="1"/>
          </p:nvPr>
        </p:nvSpPr>
        <p:spPr>
          <a:xfrm>
            <a:off x="311700" y="860924"/>
            <a:ext cx="8520600" cy="37080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
        <p:nvSpPr>
          <p:cNvPr id="69" name="Google Shape;6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6"/>
          <p:cNvSpPr/>
          <p:nvPr/>
        </p:nvSpPr>
        <p:spPr>
          <a:xfrm>
            <a:off x="0" y="5013881"/>
            <a:ext cx="9144000" cy="129600"/>
          </a:xfrm>
          <a:prstGeom prst="rect">
            <a:avLst/>
          </a:prstGeom>
          <a:solidFill>
            <a:srgbClr val="6B2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16" descr="Aspire_png_WhiteFormat.png"/>
          <p:cNvPicPr preferRelativeResize="0"/>
          <p:nvPr/>
        </p:nvPicPr>
        <p:blipFill>
          <a:blip r:embed="rId2">
            <a:alphaModFix/>
          </a:blip>
          <a:stretch>
            <a:fillRect/>
          </a:stretch>
        </p:blipFill>
        <p:spPr>
          <a:xfrm>
            <a:off x="74150" y="4720370"/>
            <a:ext cx="864845" cy="243094"/>
          </a:xfrm>
          <a:prstGeom prst="rect">
            <a:avLst/>
          </a:prstGeom>
          <a:noFill/>
          <a:ln>
            <a:noFill/>
          </a:ln>
        </p:spPr>
      </p:pic>
      <p:cxnSp>
        <p:nvCxnSpPr>
          <p:cNvPr id="72" name="Google Shape;72;p16"/>
          <p:cNvCxnSpPr/>
          <p:nvPr/>
        </p:nvCxnSpPr>
        <p:spPr>
          <a:xfrm>
            <a:off x="440250" y="538069"/>
            <a:ext cx="6574200" cy="0"/>
          </a:xfrm>
          <a:prstGeom prst="straightConnector1">
            <a:avLst/>
          </a:prstGeom>
          <a:noFill/>
          <a:ln w="19050" cap="flat" cmpd="sng">
            <a:solidFill>
              <a:srgbClr val="6B2772"/>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ption 1 - Title &amp; Body w/ Spiral" type="twoColTx">
  <p:cSld name="TITLE_AND_TWO_COLUMNS">
    <p:spTree>
      <p:nvGrpSpPr>
        <p:cNvPr id="1" name="Shape 73"/>
        <p:cNvGrpSpPr/>
        <p:nvPr/>
      </p:nvGrpSpPr>
      <p:grpSpPr>
        <a:xfrm>
          <a:off x="0" y="0"/>
          <a:ext cx="0" cy="0"/>
          <a:chOff x="0" y="0"/>
          <a:chExt cx="0" cy="0"/>
        </a:xfrm>
      </p:grpSpPr>
      <p:pic>
        <p:nvPicPr>
          <p:cNvPr id="74" name="Google Shape;74;p17" descr="BG Spiral.png"/>
          <p:cNvPicPr preferRelativeResize="0"/>
          <p:nvPr/>
        </p:nvPicPr>
        <p:blipFill>
          <a:blip r:embed="rId2">
            <a:alphaModFix amt="9000"/>
          </a:blip>
          <a:stretch>
            <a:fillRect/>
          </a:stretch>
        </p:blipFill>
        <p:spPr>
          <a:xfrm>
            <a:off x="0" y="-19"/>
            <a:ext cx="6858000" cy="5143500"/>
          </a:xfrm>
          <a:prstGeom prst="rect">
            <a:avLst/>
          </a:prstGeom>
          <a:noFill/>
          <a:ln>
            <a:noFill/>
          </a:ln>
        </p:spPr>
      </p:pic>
      <p:sp>
        <p:nvSpPr>
          <p:cNvPr id="75" name="Google Shape;75;p17"/>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lstStyle>
            <a:lvl1pPr lvl="0"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1pPr>
            <a:lvl2pPr lvl="1"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2pPr>
            <a:lvl3pPr lvl="2"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3pPr>
            <a:lvl4pPr lvl="3"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4pPr>
            <a:lvl5pPr lvl="4"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5pPr>
            <a:lvl6pPr lvl="5"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6pPr>
            <a:lvl7pPr lvl="6"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7pPr>
            <a:lvl8pPr lvl="7"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8pPr>
            <a:lvl9pPr lvl="8"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9pPr>
          </a:lstStyle>
          <a:p>
            <a:endParaRPr/>
          </a:p>
        </p:txBody>
      </p:sp>
      <p:sp>
        <p:nvSpPr>
          <p:cNvPr id="76" name="Google Shape;76;p17"/>
          <p:cNvSpPr txBox="1">
            <a:spLocks noGrp="1"/>
          </p:cNvSpPr>
          <p:nvPr>
            <p:ph type="body" idx="1"/>
          </p:nvPr>
        </p:nvSpPr>
        <p:spPr>
          <a:xfrm>
            <a:off x="311700" y="860924"/>
            <a:ext cx="8520600" cy="37080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
        <p:nvSpPr>
          <p:cNvPr id="77" name="Google Shape;7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17"/>
          <p:cNvSpPr/>
          <p:nvPr/>
        </p:nvSpPr>
        <p:spPr>
          <a:xfrm>
            <a:off x="0" y="5013881"/>
            <a:ext cx="9144000" cy="129600"/>
          </a:xfrm>
          <a:prstGeom prst="rect">
            <a:avLst/>
          </a:prstGeom>
          <a:solidFill>
            <a:srgbClr val="6B2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 name="Google Shape;79;p17"/>
          <p:cNvCxnSpPr/>
          <p:nvPr/>
        </p:nvCxnSpPr>
        <p:spPr>
          <a:xfrm>
            <a:off x="440250" y="538069"/>
            <a:ext cx="6574200" cy="0"/>
          </a:xfrm>
          <a:prstGeom prst="straightConnector1">
            <a:avLst/>
          </a:prstGeom>
          <a:noFill/>
          <a:ln w="19050" cap="flat" cmpd="sng">
            <a:solidFill>
              <a:srgbClr val="6B2772"/>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ption 1 - Title &amp; Body 2 Columns" type="titleOnly">
  <p:cSld name="TITLE_ONLY">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lstStyle>
            <a:lvl1pPr lvl="0"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1pPr>
            <a:lvl2pPr lvl="1"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2pPr>
            <a:lvl3pPr lvl="2"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3pPr>
            <a:lvl4pPr lvl="3"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4pPr>
            <a:lvl5pPr lvl="4"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5pPr>
            <a:lvl6pPr lvl="5"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6pPr>
            <a:lvl7pPr lvl="6"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7pPr>
            <a:lvl8pPr lvl="7"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8pPr>
            <a:lvl9pPr lvl="8"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9pPr>
          </a:lstStyle>
          <a:p>
            <a:endParaRPr/>
          </a:p>
        </p:txBody>
      </p:sp>
      <p:sp>
        <p:nvSpPr>
          <p:cNvPr id="82" name="Google Shape;8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8"/>
          <p:cNvSpPr/>
          <p:nvPr/>
        </p:nvSpPr>
        <p:spPr>
          <a:xfrm>
            <a:off x="0" y="5013881"/>
            <a:ext cx="9144000" cy="129600"/>
          </a:xfrm>
          <a:prstGeom prst="rect">
            <a:avLst/>
          </a:prstGeom>
          <a:solidFill>
            <a:srgbClr val="6B2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p18" descr="Aspire_png_WhiteFormat.png"/>
          <p:cNvPicPr preferRelativeResize="0"/>
          <p:nvPr/>
        </p:nvPicPr>
        <p:blipFill>
          <a:blip r:embed="rId2">
            <a:alphaModFix/>
          </a:blip>
          <a:stretch>
            <a:fillRect/>
          </a:stretch>
        </p:blipFill>
        <p:spPr>
          <a:xfrm>
            <a:off x="74150" y="4720370"/>
            <a:ext cx="864845" cy="243094"/>
          </a:xfrm>
          <a:prstGeom prst="rect">
            <a:avLst/>
          </a:prstGeom>
          <a:noFill/>
          <a:ln>
            <a:noFill/>
          </a:ln>
        </p:spPr>
      </p:pic>
      <p:cxnSp>
        <p:nvCxnSpPr>
          <p:cNvPr id="85" name="Google Shape;85;p18"/>
          <p:cNvCxnSpPr/>
          <p:nvPr/>
        </p:nvCxnSpPr>
        <p:spPr>
          <a:xfrm>
            <a:off x="440250" y="538069"/>
            <a:ext cx="6574200" cy="0"/>
          </a:xfrm>
          <a:prstGeom prst="straightConnector1">
            <a:avLst/>
          </a:prstGeom>
          <a:noFill/>
          <a:ln w="19050" cap="flat" cmpd="sng">
            <a:solidFill>
              <a:srgbClr val="6B2772"/>
            </a:solidFill>
            <a:prstDash val="solid"/>
            <a:round/>
            <a:headEnd type="none" w="med" len="med"/>
            <a:tailEnd type="none" w="med" len="med"/>
          </a:ln>
        </p:spPr>
      </p:cxnSp>
      <p:sp>
        <p:nvSpPr>
          <p:cNvPr id="86" name="Google Shape;86;p18"/>
          <p:cNvSpPr txBox="1">
            <a:spLocks noGrp="1"/>
          </p:cNvSpPr>
          <p:nvPr>
            <p:ph type="body" idx="1"/>
          </p:nvPr>
        </p:nvSpPr>
        <p:spPr>
          <a:xfrm>
            <a:off x="491625" y="860925"/>
            <a:ext cx="3807000" cy="37080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
        <p:nvSpPr>
          <p:cNvPr id="87" name="Google Shape;87;p18"/>
          <p:cNvSpPr txBox="1">
            <a:spLocks noGrp="1"/>
          </p:cNvSpPr>
          <p:nvPr>
            <p:ph type="body" idx="2"/>
          </p:nvPr>
        </p:nvSpPr>
        <p:spPr>
          <a:xfrm>
            <a:off x="4845375" y="860925"/>
            <a:ext cx="3807000" cy="37080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ption 1 - Title &amp; Body w/ Image Right">
  <p:cSld name="ONE_COLUMN_TEXT">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lstStyle>
            <a:lvl1pPr lvl="0"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1pPr>
            <a:lvl2pPr lvl="1"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2pPr>
            <a:lvl3pPr lvl="2"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3pPr>
            <a:lvl4pPr lvl="3"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4pPr>
            <a:lvl5pPr lvl="4"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5pPr>
            <a:lvl6pPr lvl="5"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6pPr>
            <a:lvl7pPr lvl="6"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7pPr>
            <a:lvl8pPr lvl="7"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8pPr>
            <a:lvl9pPr lvl="8"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9pPr>
          </a:lstStyle>
          <a:p>
            <a:endParaRPr/>
          </a:p>
        </p:txBody>
      </p:sp>
      <p:sp>
        <p:nvSpPr>
          <p:cNvPr id="90" name="Google Shape;9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9"/>
          <p:cNvSpPr/>
          <p:nvPr/>
        </p:nvSpPr>
        <p:spPr>
          <a:xfrm>
            <a:off x="0" y="5013881"/>
            <a:ext cx="9144000" cy="129600"/>
          </a:xfrm>
          <a:prstGeom prst="rect">
            <a:avLst/>
          </a:prstGeom>
          <a:solidFill>
            <a:srgbClr val="6B2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9" descr="Aspire_png_WhiteFormat.png"/>
          <p:cNvPicPr preferRelativeResize="0"/>
          <p:nvPr/>
        </p:nvPicPr>
        <p:blipFill>
          <a:blip r:embed="rId2">
            <a:alphaModFix/>
          </a:blip>
          <a:stretch>
            <a:fillRect/>
          </a:stretch>
        </p:blipFill>
        <p:spPr>
          <a:xfrm>
            <a:off x="74150" y="4720370"/>
            <a:ext cx="864845" cy="243094"/>
          </a:xfrm>
          <a:prstGeom prst="rect">
            <a:avLst/>
          </a:prstGeom>
          <a:noFill/>
          <a:ln>
            <a:noFill/>
          </a:ln>
        </p:spPr>
      </p:pic>
      <p:cxnSp>
        <p:nvCxnSpPr>
          <p:cNvPr id="93" name="Google Shape;93;p19"/>
          <p:cNvCxnSpPr/>
          <p:nvPr/>
        </p:nvCxnSpPr>
        <p:spPr>
          <a:xfrm>
            <a:off x="440250" y="538069"/>
            <a:ext cx="6574200" cy="0"/>
          </a:xfrm>
          <a:prstGeom prst="straightConnector1">
            <a:avLst/>
          </a:prstGeom>
          <a:noFill/>
          <a:ln w="19050" cap="flat" cmpd="sng">
            <a:solidFill>
              <a:srgbClr val="6B2772"/>
            </a:solidFill>
            <a:prstDash val="solid"/>
            <a:round/>
            <a:headEnd type="none" w="med" len="med"/>
            <a:tailEnd type="none" w="med" len="med"/>
          </a:ln>
        </p:spPr>
      </p:cxnSp>
      <p:sp>
        <p:nvSpPr>
          <p:cNvPr id="94" name="Google Shape;94;p19"/>
          <p:cNvSpPr txBox="1">
            <a:spLocks noGrp="1"/>
          </p:cNvSpPr>
          <p:nvPr>
            <p:ph type="body" idx="1"/>
          </p:nvPr>
        </p:nvSpPr>
        <p:spPr>
          <a:xfrm>
            <a:off x="491625" y="860925"/>
            <a:ext cx="3807000" cy="37080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
        <p:nvSpPr>
          <p:cNvPr id="95" name="Google Shape;95;p19"/>
          <p:cNvSpPr txBox="1"/>
          <p:nvPr/>
        </p:nvSpPr>
        <p:spPr>
          <a:xfrm>
            <a:off x="6150550" y="2436150"/>
            <a:ext cx="1196700" cy="5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Center Image</a:t>
            </a:r>
            <a:endParaRPr b="1">
              <a:latin typeface="Calibri"/>
              <a:ea typeface="Calibri"/>
              <a:cs typeface="Calibri"/>
              <a:sym typeface="Calibri"/>
            </a:endParaRPr>
          </a:p>
          <a:p>
            <a:pPr marL="0" lvl="0" indent="0" algn="ctr" rtl="0">
              <a:spcBef>
                <a:spcPts val="0"/>
              </a:spcBef>
              <a:spcAft>
                <a:spcPts val="0"/>
              </a:spcAft>
              <a:buNone/>
            </a:pPr>
            <a:r>
              <a:rPr lang="en" b="1">
                <a:latin typeface="Calibri"/>
                <a:ea typeface="Calibri"/>
                <a:cs typeface="Calibri"/>
                <a:sym typeface="Calibri"/>
              </a:rPr>
              <a:t>Here</a:t>
            </a:r>
            <a:endParaRPr b="1">
              <a:latin typeface="Calibri"/>
              <a:ea typeface="Calibri"/>
              <a:cs typeface="Calibri"/>
              <a:sym typeface="Calibri"/>
            </a:endParaRPr>
          </a:p>
        </p:txBody>
      </p:sp>
      <p:cxnSp>
        <p:nvCxnSpPr>
          <p:cNvPr id="96" name="Google Shape;96;p19"/>
          <p:cNvCxnSpPr>
            <a:stCxn id="95" idx="0"/>
          </p:cNvCxnSpPr>
          <p:nvPr/>
        </p:nvCxnSpPr>
        <p:spPr>
          <a:xfrm rot="10800000">
            <a:off x="6748900" y="2064150"/>
            <a:ext cx="0" cy="372000"/>
          </a:xfrm>
          <a:prstGeom prst="straightConnector1">
            <a:avLst/>
          </a:prstGeom>
          <a:noFill/>
          <a:ln w="9525" cap="flat" cmpd="sng">
            <a:solidFill>
              <a:schemeClr val="dk2"/>
            </a:solidFill>
            <a:prstDash val="solid"/>
            <a:round/>
            <a:headEnd type="none" w="med" len="med"/>
            <a:tailEnd type="triangle" w="med" len="med"/>
          </a:ln>
        </p:spPr>
      </p:cxnSp>
      <p:cxnSp>
        <p:nvCxnSpPr>
          <p:cNvPr id="97" name="Google Shape;97;p19"/>
          <p:cNvCxnSpPr>
            <a:stCxn id="95" idx="2"/>
          </p:cNvCxnSpPr>
          <p:nvPr/>
        </p:nvCxnSpPr>
        <p:spPr>
          <a:xfrm>
            <a:off x="6748900" y="2993550"/>
            <a:ext cx="0" cy="332400"/>
          </a:xfrm>
          <a:prstGeom prst="straightConnector1">
            <a:avLst/>
          </a:prstGeom>
          <a:noFill/>
          <a:ln w="9525" cap="flat" cmpd="sng">
            <a:solidFill>
              <a:schemeClr val="dk2"/>
            </a:solidFill>
            <a:prstDash val="solid"/>
            <a:round/>
            <a:headEnd type="none" w="med" len="med"/>
            <a:tailEnd type="triangle" w="med" len="med"/>
          </a:ln>
        </p:spPr>
      </p:cxnSp>
      <p:cxnSp>
        <p:nvCxnSpPr>
          <p:cNvPr id="98" name="Google Shape;98;p19"/>
          <p:cNvCxnSpPr>
            <a:stCxn id="95" idx="1"/>
          </p:cNvCxnSpPr>
          <p:nvPr/>
        </p:nvCxnSpPr>
        <p:spPr>
          <a:xfrm rot="10800000">
            <a:off x="5820850" y="2714850"/>
            <a:ext cx="329700" cy="0"/>
          </a:xfrm>
          <a:prstGeom prst="straightConnector1">
            <a:avLst/>
          </a:prstGeom>
          <a:noFill/>
          <a:ln w="9525" cap="flat" cmpd="sng">
            <a:solidFill>
              <a:schemeClr val="dk2"/>
            </a:solidFill>
            <a:prstDash val="solid"/>
            <a:round/>
            <a:headEnd type="none" w="med" len="med"/>
            <a:tailEnd type="triangle" w="med" len="med"/>
          </a:ln>
        </p:spPr>
      </p:cxnSp>
      <p:cxnSp>
        <p:nvCxnSpPr>
          <p:cNvPr id="99" name="Google Shape;99;p19"/>
          <p:cNvCxnSpPr>
            <a:stCxn id="95" idx="3"/>
          </p:cNvCxnSpPr>
          <p:nvPr/>
        </p:nvCxnSpPr>
        <p:spPr>
          <a:xfrm>
            <a:off x="7347250" y="2714850"/>
            <a:ext cx="3324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ption 1 - Title &amp; Body w/ Image Left">
  <p:cSld name="MAIN_POINT">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lstStyle>
            <a:lvl1pPr lvl="0"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1pPr>
            <a:lvl2pPr lvl="1"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2pPr>
            <a:lvl3pPr lvl="2"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3pPr>
            <a:lvl4pPr lvl="3"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4pPr>
            <a:lvl5pPr lvl="4"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5pPr>
            <a:lvl6pPr lvl="5"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6pPr>
            <a:lvl7pPr lvl="6"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7pPr>
            <a:lvl8pPr lvl="7"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8pPr>
            <a:lvl9pPr lvl="8"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9pPr>
          </a:lstStyle>
          <a:p>
            <a:endParaRPr/>
          </a:p>
        </p:txBody>
      </p:sp>
      <p:sp>
        <p:nvSpPr>
          <p:cNvPr id="102" name="Google Shape;10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20"/>
          <p:cNvSpPr/>
          <p:nvPr/>
        </p:nvSpPr>
        <p:spPr>
          <a:xfrm>
            <a:off x="0" y="5013881"/>
            <a:ext cx="9144000" cy="129600"/>
          </a:xfrm>
          <a:prstGeom prst="rect">
            <a:avLst/>
          </a:prstGeom>
          <a:solidFill>
            <a:srgbClr val="6B2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104;p20" descr="Aspire_png_WhiteFormat.png"/>
          <p:cNvPicPr preferRelativeResize="0"/>
          <p:nvPr/>
        </p:nvPicPr>
        <p:blipFill>
          <a:blip r:embed="rId2">
            <a:alphaModFix/>
          </a:blip>
          <a:stretch>
            <a:fillRect/>
          </a:stretch>
        </p:blipFill>
        <p:spPr>
          <a:xfrm>
            <a:off x="74150" y="4720370"/>
            <a:ext cx="864845" cy="243094"/>
          </a:xfrm>
          <a:prstGeom prst="rect">
            <a:avLst/>
          </a:prstGeom>
          <a:noFill/>
          <a:ln>
            <a:noFill/>
          </a:ln>
        </p:spPr>
      </p:pic>
      <p:cxnSp>
        <p:nvCxnSpPr>
          <p:cNvPr id="105" name="Google Shape;105;p20"/>
          <p:cNvCxnSpPr/>
          <p:nvPr/>
        </p:nvCxnSpPr>
        <p:spPr>
          <a:xfrm>
            <a:off x="440250" y="538069"/>
            <a:ext cx="6574200" cy="0"/>
          </a:xfrm>
          <a:prstGeom prst="straightConnector1">
            <a:avLst/>
          </a:prstGeom>
          <a:noFill/>
          <a:ln w="19050" cap="flat" cmpd="sng">
            <a:solidFill>
              <a:srgbClr val="6B2772"/>
            </a:solidFill>
            <a:prstDash val="solid"/>
            <a:round/>
            <a:headEnd type="none" w="med" len="med"/>
            <a:tailEnd type="none" w="med" len="med"/>
          </a:ln>
        </p:spPr>
      </p:cxnSp>
      <p:sp>
        <p:nvSpPr>
          <p:cNvPr id="106" name="Google Shape;106;p20"/>
          <p:cNvSpPr txBox="1"/>
          <p:nvPr/>
        </p:nvSpPr>
        <p:spPr>
          <a:xfrm>
            <a:off x="1795425" y="2455838"/>
            <a:ext cx="1196700" cy="5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Center Image</a:t>
            </a:r>
            <a:endParaRPr b="1">
              <a:latin typeface="Calibri"/>
              <a:ea typeface="Calibri"/>
              <a:cs typeface="Calibri"/>
              <a:sym typeface="Calibri"/>
            </a:endParaRPr>
          </a:p>
          <a:p>
            <a:pPr marL="0" lvl="0" indent="0" algn="ctr" rtl="0">
              <a:spcBef>
                <a:spcPts val="0"/>
              </a:spcBef>
              <a:spcAft>
                <a:spcPts val="0"/>
              </a:spcAft>
              <a:buNone/>
            </a:pPr>
            <a:r>
              <a:rPr lang="en" b="1">
                <a:latin typeface="Calibri"/>
                <a:ea typeface="Calibri"/>
                <a:cs typeface="Calibri"/>
                <a:sym typeface="Calibri"/>
              </a:rPr>
              <a:t>Here</a:t>
            </a:r>
            <a:endParaRPr b="1">
              <a:latin typeface="Calibri"/>
              <a:ea typeface="Calibri"/>
              <a:cs typeface="Calibri"/>
              <a:sym typeface="Calibri"/>
            </a:endParaRPr>
          </a:p>
        </p:txBody>
      </p:sp>
      <p:cxnSp>
        <p:nvCxnSpPr>
          <p:cNvPr id="107" name="Google Shape;107;p20"/>
          <p:cNvCxnSpPr>
            <a:stCxn id="106" idx="0"/>
          </p:cNvCxnSpPr>
          <p:nvPr/>
        </p:nvCxnSpPr>
        <p:spPr>
          <a:xfrm rot="10800000">
            <a:off x="2393775" y="2083838"/>
            <a:ext cx="0" cy="372000"/>
          </a:xfrm>
          <a:prstGeom prst="straightConnector1">
            <a:avLst/>
          </a:prstGeom>
          <a:noFill/>
          <a:ln w="9525" cap="flat" cmpd="sng">
            <a:solidFill>
              <a:schemeClr val="dk2"/>
            </a:solidFill>
            <a:prstDash val="solid"/>
            <a:round/>
            <a:headEnd type="none" w="med" len="med"/>
            <a:tailEnd type="triangle" w="med" len="med"/>
          </a:ln>
        </p:spPr>
      </p:cxnSp>
      <p:cxnSp>
        <p:nvCxnSpPr>
          <p:cNvPr id="108" name="Google Shape;108;p20"/>
          <p:cNvCxnSpPr>
            <a:stCxn id="106" idx="2"/>
          </p:cNvCxnSpPr>
          <p:nvPr/>
        </p:nvCxnSpPr>
        <p:spPr>
          <a:xfrm>
            <a:off x="2393775" y="3013238"/>
            <a:ext cx="0" cy="332400"/>
          </a:xfrm>
          <a:prstGeom prst="straightConnector1">
            <a:avLst/>
          </a:prstGeom>
          <a:noFill/>
          <a:ln w="9525" cap="flat" cmpd="sng">
            <a:solidFill>
              <a:schemeClr val="dk2"/>
            </a:solidFill>
            <a:prstDash val="solid"/>
            <a:round/>
            <a:headEnd type="none" w="med" len="med"/>
            <a:tailEnd type="triangle" w="med" len="med"/>
          </a:ln>
        </p:spPr>
      </p:cxnSp>
      <p:cxnSp>
        <p:nvCxnSpPr>
          <p:cNvPr id="109" name="Google Shape;109;p20"/>
          <p:cNvCxnSpPr>
            <a:stCxn id="106" idx="1"/>
          </p:cNvCxnSpPr>
          <p:nvPr/>
        </p:nvCxnSpPr>
        <p:spPr>
          <a:xfrm rot="10800000">
            <a:off x="1465725" y="2734538"/>
            <a:ext cx="329700" cy="0"/>
          </a:xfrm>
          <a:prstGeom prst="straightConnector1">
            <a:avLst/>
          </a:prstGeom>
          <a:noFill/>
          <a:ln w="9525" cap="flat" cmpd="sng">
            <a:solidFill>
              <a:schemeClr val="dk2"/>
            </a:solidFill>
            <a:prstDash val="solid"/>
            <a:round/>
            <a:headEnd type="none" w="med" len="med"/>
            <a:tailEnd type="triangle" w="med" len="med"/>
          </a:ln>
        </p:spPr>
      </p:cxnSp>
      <p:cxnSp>
        <p:nvCxnSpPr>
          <p:cNvPr id="110" name="Google Shape;110;p20"/>
          <p:cNvCxnSpPr>
            <a:stCxn id="106" idx="3"/>
          </p:cNvCxnSpPr>
          <p:nvPr/>
        </p:nvCxnSpPr>
        <p:spPr>
          <a:xfrm>
            <a:off x="2992125" y="2734538"/>
            <a:ext cx="332400" cy="0"/>
          </a:xfrm>
          <a:prstGeom prst="straightConnector1">
            <a:avLst/>
          </a:prstGeom>
          <a:noFill/>
          <a:ln w="9525" cap="flat" cmpd="sng">
            <a:solidFill>
              <a:schemeClr val="dk2"/>
            </a:solidFill>
            <a:prstDash val="solid"/>
            <a:round/>
            <a:headEnd type="none" w="med" len="med"/>
            <a:tailEnd type="triangle" w="med" len="med"/>
          </a:ln>
        </p:spPr>
      </p:cxnSp>
      <p:sp>
        <p:nvSpPr>
          <p:cNvPr id="111" name="Google Shape;111;p20"/>
          <p:cNvSpPr txBox="1">
            <a:spLocks noGrp="1"/>
          </p:cNvSpPr>
          <p:nvPr>
            <p:ph type="body" idx="1"/>
          </p:nvPr>
        </p:nvSpPr>
        <p:spPr>
          <a:xfrm>
            <a:off x="4845400" y="860925"/>
            <a:ext cx="3807000" cy="37080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ption 1 - Title w/ Spiral">
  <p:cSld name="SECTION_TITLE_AND_DESCRIPTION">
    <p:spTree>
      <p:nvGrpSpPr>
        <p:cNvPr id="1" name="Shape 112"/>
        <p:cNvGrpSpPr/>
        <p:nvPr/>
      </p:nvGrpSpPr>
      <p:grpSpPr>
        <a:xfrm>
          <a:off x="0" y="0"/>
          <a:ext cx="0" cy="0"/>
          <a:chOff x="0" y="0"/>
          <a:chExt cx="0" cy="0"/>
        </a:xfrm>
      </p:grpSpPr>
      <p:pic>
        <p:nvPicPr>
          <p:cNvPr id="113" name="Google Shape;113;p21" descr="BG Spiral.png"/>
          <p:cNvPicPr preferRelativeResize="0"/>
          <p:nvPr/>
        </p:nvPicPr>
        <p:blipFill>
          <a:blip r:embed="rId2">
            <a:alphaModFix amt="9000"/>
          </a:blip>
          <a:stretch>
            <a:fillRect/>
          </a:stretch>
        </p:blipFill>
        <p:spPr>
          <a:xfrm>
            <a:off x="0" y="-19"/>
            <a:ext cx="6858000" cy="5143500"/>
          </a:xfrm>
          <a:prstGeom prst="rect">
            <a:avLst/>
          </a:prstGeom>
          <a:noFill/>
          <a:ln>
            <a:noFill/>
          </a:ln>
        </p:spPr>
      </p:pic>
      <p:sp>
        <p:nvSpPr>
          <p:cNvPr id="114" name="Google Shape;114;p21"/>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lstStyle>
            <a:lvl1pPr lvl="0"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1pPr>
            <a:lvl2pPr lvl="1"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2pPr>
            <a:lvl3pPr lvl="2"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3pPr>
            <a:lvl4pPr lvl="3"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4pPr>
            <a:lvl5pPr lvl="4"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5pPr>
            <a:lvl6pPr lvl="5"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6pPr>
            <a:lvl7pPr lvl="6"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7pPr>
            <a:lvl8pPr lvl="7"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8pPr>
            <a:lvl9pPr lvl="8"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9pPr>
          </a:lstStyle>
          <a:p>
            <a:endParaRPr/>
          </a:p>
        </p:txBody>
      </p:sp>
      <p:sp>
        <p:nvSpPr>
          <p:cNvPr id="115" name="Google Shape;11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p21"/>
          <p:cNvSpPr/>
          <p:nvPr/>
        </p:nvSpPr>
        <p:spPr>
          <a:xfrm>
            <a:off x="0" y="5013881"/>
            <a:ext cx="9144000" cy="129600"/>
          </a:xfrm>
          <a:prstGeom prst="rect">
            <a:avLst/>
          </a:prstGeom>
          <a:solidFill>
            <a:srgbClr val="6B2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 name="Google Shape;117;p21"/>
          <p:cNvCxnSpPr/>
          <p:nvPr/>
        </p:nvCxnSpPr>
        <p:spPr>
          <a:xfrm>
            <a:off x="440250" y="538069"/>
            <a:ext cx="6574200" cy="0"/>
          </a:xfrm>
          <a:prstGeom prst="straightConnector1">
            <a:avLst/>
          </a:prstGeom>
          <a:noFill/>
          <a:ln w="19050" cap="flat" cmpd="sng">
            <a:solidFill>
              <a:srgbClr val="6B277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ption 1 - Title &amp; Body w/ Purple BG">
  <p:cSld name="CAPTION_ONLY">
    <p:spTree>
      <p:nvGrpSpPr>
        <p:cNvPr id="1" name="Shape 118"/>
        <p:cNvGrpSpPr/>
        <p:nvPr/>
      </p:nvGrpSpPr>
      <p:grpSpPr>
        <a:xfrm>
          <a:off x="0" y="0"/>
          <a:ext cx="0" cy="0"/>
          <a:chOff x="0" y="0"/>
          <a:chExt cx="0" cy="0"/>
        </a:xfrm>
      </p:grpSpPr>
      <p:pic>
        <p:nvPicPr>
          <p:cNvPr id="119" name="Google Shape;119;p22" descr="Solid BG.png"/>
          <p:cNvPicPr preferRelativeResize="0"/>
          <p:nvPr/>
        </p:nvPicPr>
        <p:blipFill>
          <a:blip r:embed="rId2">
            <a:alphaModFix/>
          </a:blip>
          <a:stretch>
            <a:fillRect/>
          </a:stretch>
        </p:blipFill>
        <p:spPr>
          <a:xfrm>
            <a:off x="4572000" y="0"/>
            <a:ext cx="4572000" cy="5143500"/>
          </a:xfrm>
          <a:prstGeom prst="rect">
            <a:avLst/>
          </a:prstGeom>
          <a:noFill/>
          <a:ln>
            <a:noFill/>
          </a:ln>
        </p:spPr>
      </p:pic>
      <p:sp>
        <p:nvSpPr>
          <p:cNvPr id="120" name="Google Shape;120;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r" rtl="0">
              <a:spcBef>
                <a:spcPts val="0"/>
              </a:spcBef>
              <a:spcAft>
                <a:spcPts val="0"/>
              </a:spcAft>
              <a:buClr>
                <a:srgbClr val="6B2772"/>
              </a:buClr>
              <a:buSzPts val="4200"/>
              <a:buFont typeface="Calibri"/>
              <a:buNone/>
              <a:defRPr sz="4200" b="1">
                <a:solidFill>
                  <a:srgbClr val="6B2772"/>
                </a:solidFill>
                <a:latin typeface="Calibri"/>
                <a:ea typeface="Calibri"/>
                <a:cs typeface="Calibri"/>
                <a:sym typeface="Calibri"/>
              </a:defRPr>
            </a:lvl1pPr>
            <a:lvl2pPr lvl="1" algn="ctr" rtl="0">
              <a:spcBef>
                <a:spcPts val="0"/>
              </a:spcBef>
              <a:spcAft>
                <a:spcPts val="0"/>
              </a:spcAft>
              <a:buSzPts val="4200"/>
              <a:buFont typeface="Calibri"/>
              <a:buNone/>
              <a:defRPr sz="4200">
                <a:latin typeface="Calibri"/>
                <a:ea typeface="Calibri"/>
                <a:cs typeface="Calibri"/>
                <a:sym typeface="Calibri"/>
              </a:defRPr>
            </a:lvl2pPr>
            <a:lvl3pPr lvl="2" algn="ctr" rtl="0">
              <a:spcBef>
                <a:spcPts val="0"/>
              </a:spcBef>
              <a:spcAft>
                <a:spcPts val="0"/>
              </a:spcAft>
              <a:buSzPts val="4200"/>
              <a:buFont typeface="Calibri"/>
              <a:buNone/>
              <a:defRPr sz="4200">
                <a:latin typeface="Calibri"/>
                <a:ea typeface="Calibri"/>
                <a:cs typeface="Calibri"/>
                <a:sym typeface="Calibri"/>
              </a:defRPr>
            </a:lvl3pPr>
            <a:lvl4pPr lvl="3" algn="ctr" rtl="0">
              <a:spcBef>
                <a:spcPts val="0"/>
              </a:spcBef>
              <a:spcAft>
                <a:spcPts val="0"/>
              </a:spcAft>
              <a:buSzPts val="4200"/>
              <a:buFont typeface="Calibri"/>
              <a:buNone/>
              <a:defRPr sz="4200">
                <a:latin typeface="Calibri"/>
                <a:ea typeface="Calibri"/>
                <a:cs typeface="Calibri"/>
                <a:sym typeface="Calibri"/>
              </a:defRPr>
            </a:lvl4pPr>
            <a:lvl5pPr lvl="4" algn="ctr" rtl="0">
              <a:spcBef>
                <a:spcPts val="0"/>
              </a:spcBef>
              <a:spcAft>
                <a:spcPts val="0"/>
              </a:spcAft>
              <a:buSzPts val="4200"/>
              <a:buFont typeface="Calibri"/>
              <a:buNone/>
              <a:defRPr sz="4200">
                <a:latin typeface="Calibri"/>
                <a:ea typeface="Calibri"/>
                <a:cs typeface="Calibri"/>
                <a:sym typeface="Calibri"/>
              </a:defRPr>
            </a:lvl5pPr>
            <a:lvl6pPr lvl="5" algn="ctr" rtl="0">
              <a:spcBef>
                <a:spcPts val="0"/>
              </a:spcBef>
              <a:spcAft>
                <a:spcPts val="0"/>
              </a:spcAft>
              <a:buSzPts val="4200"/>
              <a:buFont typeface="Calibri"/>
              <a:buNone/>
              <a:defRPr sz="4200">
                <a:latin typeface="Calibri"/>
                <a:ea typeface="Calibri"/>
                <a:cs typeface="Calibri"/>
                <a:sym typeface="Calibri"/>
              </a:defRPr>
            </a:lvl6pPr>
            <a:lvl7pPr lvl="6" algn="ctr" rtl="0">
              <a:spcBef>
                <a:spcPts val="0"/>
              </a:spcBef>
              <a:spcAft>
                <a:spcPts val="0"/>
              </a:spcAft>
              <a:buSzPts val="4200"/>
              <a:buFont typeface="Calibri"/>
              <a:buNone/>
              <a:defRPr sz="4200">
                <a:latin typeface="Calibri"/>
                <a:ea typeface="Calibri"/>
                <a:cs typeface="Calibri"/>
                <a:sym typeface="Calibri"/>
              </a:defRPr>
            </a:lvl7pPr>
            <a:lvl8pPr lvl="7" algn="ctr" rtl="0">
              <a:spcBef>
                <a:spcPts val="0"/>
              </a:spcBef>
              <a:spcAft>
                <a:spcPts val="0"/>
              </a:spcAft>
              <a:buSzPts val="4200"/>
              <a:buFont typeface="Calibri"/>
              <a:buNone/>
              <a:defRPr sz="4200">
                <a:latin typeface="Calibri"/>
                <a:ea typeface="Calibri"/>
                <a:cs typeface="Calibri"/>
                <a:sym typeface="Calibri"/>
              </a:defRPr>
            </a:lvl8pPr>
            <a:lvl9pPr lvl="8" algn="ctr" rtl="0">
              <a:spcBef>
                <a:spcPts val="0"/>
              </a:spcBef>
              <a:spcAft>
                <a:spcPts val="0"/>
              </a:spcAft>
              <a:buSzPts val="4200"/>
              <a:buFont typeface="Calibri"/>
              <a:buNone/>
              <a:defRPr sz="4200">
                <a:latin typeface="Calibri"/>
                <a:ea typeface="Calibri"/>
                <a:cs typeface="Calibri"/>
                <a:sym typeface="Calibri"/>
              </a:defRPr>
            </a:lvl9pPr>
          </a:lstStyle>
          <a:p>
            <a:endParaRPr/>
          </a:p>
        </p:txBody>
      </p:sp>
      <p:sp>
        <p:nvSpPr>
          <p:cNvPr id="121" name="Google Shape;121;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1pPr>
            <a:lvl2pPr lvl="1"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2pPr>
            <a:lvl3pPr lvl="2"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3pPr>
            <a:lvl4pPr lvl="3"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4pPr>
            <a:lvl5pPr lvl="4"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5pPr>
            <a:lvl6pPr lvl="5"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6pPr>
            <a:lvl7pPr lvl="6"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7pPr>
            <a:lvl8pPr lvl="7"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8pPr>
            <a:lvl9pPr lvl="8"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9pPr>
          </a:lstStyle>
          <a:p>
            <a:endParaRPr/>
          </a:p>
        </p:txBody>
      </p:sp>
      <p:sp>
        <p:nvSpPr>
          <p:cNvPr id="122" name="Google Shape;122;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rgbClr val="FFFFFF"/>
              </a:buClr>
              <a:buSzPts val="1800"/>
              <a:buFont typeface="Calibri"/>
              <a:buChar char="●"/>
              <a:defRPr>
                <a:solidFill>
                  <a:srgbClr val="FFFFFF"/>
                </a:solidFill>
                <a:latin typeface="Calibri"/>
                <a:ea typeface="Calibri"/>
                <a:cs typeface="Calibri"/>
                <a:sym typeface="Calibri"/>
              </a:defRPr>
            </a:lvl1pPr>
            <a:lvl2pPr marL="914400" lvl="1" indent="-317500" rtl="0">
              <a:spcBef>
                <a:spcPts val="1600"/>
              </a:spcBef>
              <a:spcAft>
                <a:spcPts val="0"/>
              </a:spcAft>
              <a:buClr>
                <a:srgbClr val="FFFFFF"/>
              </a:buClr>
              <a:buSzPts val="1400"/>
              <a:buFont typeface="Calibri"/>
              <a:buChar char="○"/>
              <a:defRPr>
                <a:solidFill>
                  <a:srgbClr val="FFFFFF"/>
                </a:solidFill>
                <a:latin typeface="Calibri"/>
                <a:ea typeface="Calibri"/>
                <a:cs typeface="Calibri"/>
                <a:sym typeface="Calibri"/>
              </a:defRPr>
            </a:lvl2pPr>
            <a:lvl3pPr marL="1371600" lvl="2" indent="-317500" rtl="0">
              <a:spcBef>
                <a:spcPts val="1600"/>
              </a:spcBef>
              <a:spcAft>
                <a:spcPts val="0"/>
              </a:spcAft>
              <a:buClr>
                <a:srgbClr val="FFFFFF"/>
              </a:buClr>
              <a:buSzPts val="1400"/>
              <a:buFont typeface="Calibri"/>
              <a:buChar char="■"/>
              <a:defRPr>
                <a:solidFill>
                  <a:srgbClr val="FFFFFF"/>
                </a:solidFill>
                <a:latin typeface="Calibri"/>
                <a:ea typeface="Calibri"/>
                <a:cs typeface="Calibri"/>
                <a:sym typeface="Calibri"/>
              </a:defRPr>
            </a:lvl3pPr>
            <a:lvl4pPr marL="1828800" lvl="3" indent="-317500" rtl="0">
              <a:spcBef>
                <a:spcPts val="1600"/>
              </a:spcBef>
              <a:spcAft>
                <a:spcPts val="0"/>
              </a:spcAft>
              <a:buClr>
                <a:srgbClr val="FFFFFF"/>
              </a:buClr>
              <a:buSzPts val="1400"/>
              <a:buFont typeface="Calibri"/>
              <a:buChar char="●"/>
              <a:defRPr>
                <a:solidFill>
                  <a:srgbClr val="FFFFFF"/>
                </a:solidFill>
                <a:latin typeface="Calibri"/>
                <a:ea typeface="Calibri"/>
                <a:cs typeface="Calibri"/>
                <a:sym typeface="Calibri"/>
              </a:defRPr>
            </a:lvl4pPr>
            <a:lvl5pPr marL="2286000" lvl="4" indent="-317500" rtl="0">
              <a:spcBef>
                <a:spcPts val="1600"/>
              </a:spcBef>
              <a:spcAft>
                <a:spcPts val="0"/>
              </a:spcAft>
              <a:buClr>
                <a:srgbClr val="FFFFFF"/>
              </a:buClr>
              <a:buSzPts val="1400"/>
              <a:buFont typeface="Calibri"/>
              <a:buChar char="○"/>
              <a:defRPr>
                <a:solidFill>
                  <a:srgbClr val="FFFFFF"/>
                </a:solidFill>
                <a:latin typeface="Calibri"/>
                <a:ea typeface="Calibri"/>
                <a:cs typeface="Calibri"/>
                <a:sym typeface="Calibri"/>
              </a:defRPr>
            </a:lvl5pPr>
            <a:lvl6pPr marL="2743200" lvl="5" indent="-317500" rtl="0">
              <a:spcBef>
                <a:spcPts val="1600"/>
              </a:spcBef>
              <a:spcAft>
                <a:spcPts val="0"/>
              </a:spcAft>
              <a:buClr>
                <a:srgbClr val="FFFFFF"/>
              </a:buClr>
              <a:buSzPts val="1400"/>
              <a:buFont typeface="Calibri"/>
              <a:buChar char="■"/>
              <a:defRPr>
                <a:solidFill>
                  <a:srgbClr val="FFFFFF"/>
                </a:solidFill>
                <a:latin typeface="Calibri"/>
                <a:ea typeface="Calibri"/>
                <a:cs typeface="Calibri"/>
                <a:sym typeface="Calibri"/>
              </a:defRPr>
            </a:lvl6pPr>
            <a:lvl7pPr marL="3200400" lvl="6" indent="-317500" rtl="0">
              <a:spcBef>
                <a:spcPts val="1600"/>
              </a:spcBef>
              <a:spcAft>
                <a:spcPts val="0"/>
              </a:spcAft>
              <a:buClr>
                <a:srgbClr val="FFFFFF"/>
              </a:buClr>
              <a:buSzPts val="1400"/>
              <a:buFont typeface="Calibri"/>
              <a:buChar char="●"/>
              <a:defRPr>
                <a:solidFill>
                  <a:srgbClr val="FFFFFF"/>
                </a:solidFill>
                <a:latin typeface="Calibri"/>
                <a:ea typeface="Calibri"/>
                <a:cs typeface="Calibri"/>
                <a:sym typeface="Calibri"/>
              </a:defRPr>
            </a:lvl7pPr>
            <a:lvl8pPr marL="3657600" lvl="7" indent="-317500" rtl="0">
              <a:spcBef>
                <a:spcPts val="1600"/>
              </a:spcBef>
              <a:spcAft>
                <a:spcPts val="0"/>
              </a:spcAft>
              <a:buClr>
                <a:srgbClr val="FFFFFF"/>
              </a:buClr>
              <a:buSzPts val="1400"/>
              <a:buFont typeface="Calibri"/>
              <a:buChar char="○"/>
              <a:defRPr>
                <a:solidFill>
                  <a:srgbClr val="FFFFFF"/>
                </a:solidFill>
                <a:latin typeface="Calibri"/>
                <a:ea typeface="Calibri"/>
                <a:cs typeface="Calibri"/>
                <a:sym typeface="Calibri"/>
              </a:defRPr>
            </a:lvl8pPr>
            <a:lvl9pPr marL="4114800" lvl="8" indent="-317500" rtl="0">
              <a:spcBef>
                <a:spcPts val="1600"/>
              </a:spcBef>
              <a:spcAft>
                <a:spcPts val="1600"/>
              </a:spcAft>
              <a:buClr>
                <a:srgbClr val="FFFFFF"/>
              </a:buClr>
              <a:buSzPts val="1400"/>
              <a:buFont typeface="Calibri"/>
              <a:buChar char="■"/>
              <a:defRPr>
                <a:solidFill>
                  <a:srgbClr val="FFFFFF"/>
                </a:solidFill>
                <a:latin typeface="Calibri"/>
                <a:ea typeface="Calibri"/>
                <a:cs typeface="Calibri"/>
                <a:sym typeface="Calibri"/>
              </a:defRPr>
            </a:lvl9pPr>
          </a:lstStyle>
          <a:p>
            <a:endParaRPr/>
          </a:p>
        </p:txBody>
      </p:sp>
      <p:sp>
        <p:nvSpPr>
          <p:cNvPr id="123" name="Google Shape;12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24" name="Google Shape;124;p22" descr="Aspire_png_WhiteFormat.png"/>
          <p:cNvPicPr preferRelativeResize="0"/>
          <p:nvPr/>
        </p:nvPicPr>
        <p:blipFill>
          <a:blip r:embed="rId3">
            <a:alphaModFix/>
          </a:blip>
          <a:stretch>
            <a:fillRect/>
          </a:stretch>
        </p:blipFill>
        <p:spPr>
          <a:xfrm>
            <a:off x="74150" y="4720370"/>
            <a:ext cx="864845" cy="24309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ption 1 - Bottom Text w/ Spiral">
  <p:cSld name="BIG_NUMBER">
    <p:spTree>
      <p:nvGrpSpPr>
        <p:cNvPr id="1" name="Shape 125"/>
        <p:cNvGrpSpPr/>
        <p:nvPr/>
      </p:nvGrpSpPr>
      <p:grpSpPr>
        <a:xfrm>
          <a:off x="0" y="0"/>
          <a:ext cx="0" cy="0"/>
          <a:chOff x="0" y="0"/>
          <a:chExt cx="0" cy="0"/>
        </a:xfrm>
      </p:grpSpPr>
      <p:pic>
        <p:nvPicPr>
          <p:cNvPr id="126" name="Google Shape;126;p23" descr="BG Spiral.png"/>
          <p:cNvPicPr preferRelativeResize="0"/>
          <p:nvPr/>
        </p:nvPicPr>
        <p:blipFill>
          <a:blip r:embed="rId2">
            <a:alphaModFix amt="9000"/>
          </a:blip>
          <a:stretch>
            <a:fillRect/>
          </a:stretch>
        </p:blipFill>
        <p:spPr>
          <a:xfrm>
            <a:off x="0" y="-19"/>
            <a:ext cx="6858000" cy="5143500"/>
          </a:xfrm>
          <a:prstGeom prst="rect">
            <a:avLst/>
          </a:prstGeom>
          <a:noFill/>
          <a:ln>
            <a:noFill/>
          </a:ln>
        </p:spPr>
      </p:pic>
      <p:sp>
        <p:nvSpPr>
          <p:cNvPr id="127" name="Google Shape;12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23"/>
          <p:cNvSpPr/>
          <p:nvPr/>
        </p:nvSpPr>
        <p:spPr>
          <a:xfrm>
            <a:off x="0" y="5013881"/>
            <a:ext cx="9144000" cy="129600"/>
          </a:xfrm>
          <a:prstGeom prst="rect">
            <a:avLst/>
          </a:prstGeom>
          <a:solidFill>
            <a:srgbClr val="6B2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txBox="1">
            <a:spLocks noGrp="1"/>
          </p:cNvSpPr>
          <p:nvPr>
            <p:ph type="subTitle" idx="1"/>
          </p:nvPr>
        </p:nvSpPr>
        <p:spPr>
          <a:xfrm>
            <a:off x="205450" y="4148063"/>
            <a:ext cx="7161300" cy="748500"/>
          </a:xfrm>
          <a:prstGeom prst="rect">
            <a:avLst/>
          </a:prstGeom>
        </p:spPr>
        <p:txBody>
          <a:bodyPr spcFirstLastPara="1" wrap="square" lIns="91425" tIns="91425" rIns="91425" bIns="91425" anchor="b" anchorCtr="0"/>
          <a:lstStyle>
            <a:lvl1pPr lvl="0" rtl="0">
              <a:lnSpc>
                <a:spcPct val="100000"/>
              </a:lnSpc>
              <a:spcBef>
                <a:spcPts val="0"/>
              </a:spcBef>
              <a:spcAft>
                <a:spcPts val="0"/>
              </a:spcAft>
              <a:buNone/>
              <a:defRPr>
                <a:solidFill>
                  <a:srgbClr val="6B2772"/>
                </a:solidFill>
                <a:latin typeface="Calibri"/>
                <a:ea typeface="Calibri"/>
                <a:cs typeface="Calibri"/>
                <a:sym typeface="Calibri"/>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ption 2 - Title Slide" type="blank">
  <p:cSld name="BLANK">
    <p:spTree>
      <p:nvGrpSpPr>
        <p:cNvPr id="1" name="Shape 130"/>
        <p:cNvGrpSpPr/>
        <p:nvPr/>
      </p:nvGrpSpPr>
      <p:grpSpPr>
        <a:xfrm>
          <a:off x="0" y="0"/>
          <a:ext cx="0" cy="0"/>
          <a:chOff x="0" y="0"/>
          <a:chExt cx="0" cy="0"/>
        </a:xfrm>
      </p:grpSpPr>
      <p:pic>
        <p:nvPicPr>
          <p:cNvPr id="131" name="Google Shape;131;p24" descr="Title Page BG.png"/>
          <p:cNvPicPr preferRelativeResize="0"/>
          <p:nvPr/>
        </p:nvPicPr>
        <p:blipFill>
          <a:blip r:embed="rId2">
            <a:alphaModFix/>
          </a:blip>
          <a:stretch>
            <a:fillRect/>
          </a:stretch>
        </p:blipFill>
        <p:spPr>
          <a:xfrm>
            <a:off x="2" y="0"/>
            <a:ext cx="3111818" cy="5143500"/>
          </a:xfrm>
          <a:prstGeom prst="rect">
            <a:avLst/>
          </a:prstGeom>
          <a:noFill/>
          <a:ln>
            <a:noFill/>
          </a:ln>
        </p:spPr>
      </p:pic>
      <p:pic>
        <p:nvPicPr>
          <p:cNvPr id="132" name="Google Shape;132;p24" descr="Aspire_V_P.png"/>
          <p:cNvPicPr preferRelativeResize="0"/>
          <p:nvPr/>
        </p:nvPicPr>
        <p:blipFill>
          <a:blip r:embed="rId3">
            <a:alphaModFix/>
          </a:blip>
          <a:stretch>
            <a:fillRect/>
          </a:stretch>
        </p:blipFill>
        <p:spPr>
          <a:xfrm>
            <a:off x="749550" y="1379400"/>
            <a:ext cx="1888274" cy="2384700"/>
          </a:xfrm>
          <a:prstGeom prst="rect">
            <a:avLst/>
          </a:prstGeom>
          <a:noFill/>
          <a:ln>
            <a:noFill/>
          </a:ln>
        </p:spPr>
      </p:pic>
      <p:sp>
        <p:nvSpPr>
          <p:cNvPr id="133" name="Google Shape;133;p24"/>
          <p:cNvSpPr txBox="1">
            <a:spLocks noGrp="1"/>
          </p:cNvSpPr>
          <p:nvPr>
            <p:ph type="ctrTitle"/>
          </p:nvPr>
        </p:nvSpPr>
        <p:spPr>
          <a:xfrm>
            <a:off x="4588308" y="744581"/>
            <a:ext cx="4244100" cy="2052600"/>
          </a:xfrm>
          <a:prstGeom prst="rect">
            <a:avLst/>
          </a:prstGeom>
        </p:spPr>
        <p:txBody>
          <a:bodyPr spcFirstLastPara="1" wrap="square" lIns="91425" tIns="91425" rIns="91425" bIns="91425" anchor="b" anchorCtr="0"/>
          <a:lstStyle>
            <a:lvl1pPr lvl="0" rtl="0">
              <a:spcBef>
                <a:spcPts val="0"/>
              </a:spcBef>
              <a:spcAft>
                <a:spcPts val="0"/>
              </a:spcAft>
              <a:buClr>
                <a:srgbClr val="6B2772"/>
              </a:buClr>
              <a:buSzPts val="5200"/>
              <a:buFont typeface="Calibri"/>
              <a:buNone/>
              <a:defRPr sz="5200" b="1">
                <a:solidFill>
                  <a:srgbClr val="6B2772"/>
                </a:solidFill>
                <a:latin typeface="Calibri"/>
                <a:ea typeface="Calibri"/>
                <a:cs typeface="Calibri"/>
                <a:sym typeface="Calibri"/>
              </a:defRPr>
            </a:lvl1pPr>
            <a:lvl2pPr lvl="1"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2pPr>
            <a:lvl3pPr lvl="2"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3pPr>
            <a:lvl4pPr lvl="3"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4pPr>
            <a:lvl5pPr lvl="4"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5pPr>
            <a:lvl6pPr lvl="5"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6pPr>
            <a:lvl7pPr lvl="6"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7pPr>
            <a:lvl8pPr lvl="7"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8pPr>
            <a:lvl9pPr lvl="8"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9pPr>
          </a:lstStyle>
          <a:p>
            <a:endParaRPr/>
          </a:p>
        </p:txBody>
      </p:sp>
      <p:sp>
        <p:nvSpPr>
          <p:cNvPr id="134" name="Google Shape;134;p24"/>
          <p:cNvSpPr txBox="1">
            <a:spLocks noGrp="1"/>
          </p:cNvSpPr>
          <p:nvPr>
            <p:ph type="subTitle" idx="1"/>
          </p:nvPr>
        </p:nvSpPr>
        <p:spPr>
          <a:xfrm>
            <a:off x="4588304" y="2834122"/>
            <a:ext cx="4244100" cy="7926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1pPr>
            <a:lvl2pPr lvl="1"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2pPr>
            <a:lvl3pPr lvl="2"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3pPr>
            <a:lvl4pPr lvl="3"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4pPr>
            <a:lvl5pPr lvl="4"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5pPr>
            <a:lvl6pPr lvl="5"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6pPr>
            <a:lvl7pPr lvl="6"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7pPr>
            <a:lvl8pPr lvl="7"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8pPr>
            <a:lvl9pPr lvl="8"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9pPr>
          </a:lstStyle>
          <a:p>
            <a:endParaRPr/>
          </a:p>
        </p:txBody>
      </p:sp>
      <p:sp>
        <p:nvSpPr>
          <p:cNvPr id="135" name="Google Shape;135;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ption 2 - Title &amp; Body">
  <p:cSld name="CUSTOM">
    <p:spTree>
      <p:nvGrpSpPr>
        <p:cNvPr id="1" name="Shape 136"/>
        <p:cNvGrpSpPr/>
        <p:nvPr/>
      </p:nvGrpSpPr>
      <p:grpSpPr>
        <a:xfrm>
          <a:off x="0" y="0"/>
          <a:ext cx="0" cy="0"/>
          <a:chOff x="0" y="0"/>
          <a:chExt cx="0" cy="0"/>
        </a:xfrm>
      </p:grpSpPr>
      <p:pic>
        <p:nvPicPr>
          <p:cNvPr id="137" name="Google Shape;137;p25" descr="Content Title Bar.png"/>
          <p:cNvPicPr preferRelativeResize="0"/>
          <p:nvPr/>
        </p:nvPicPr>
        <p:blipFill>
          <a:blip r:embed="rId2">
            <a:alphaModFix/>
          </a:blip>
          <a:stretch>
            <a:fillRect/>
          </a:stretch>
        </p:blipFill>
        <p:spPr>
          <a:xfrm>
            <a:off x="0" y="-1987"/>
            <a:ext cx="6858000" cy="797224"/>
          </a:xfrm>
          <a:prstGeom prst="rect">
            <a:avLst/>
          </a:prstGeom>
          <a:noFill/>
          <a:ln>
            <a:noFill/>
          </a:ln>
        </p:spPr>
      </p:pic>
      <p:sp>
        <p:nvSpPr>
          <p:cNvPr id="138" name="Google Shape;138;p25"/>
          <p:cNvSpPr/>
          <p:nvPr/>
        </p:nvSpPr>
        <p:spPr>
          <a:xfrm>
            <a:off x="0" y="795244"/>
            <a:ext cx="9144000" cy="61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5"/>
          <p:cNvSpPr txBox="1">
            <a:spLocks noGrp="1"/>
          </p:cNvSpPr>
          <p:nvPr>
            <p:ph type="title"/>
          </p:nvPr>
        </p:nvSpPr>
        <p:spPr>
          <a:xfrm>
            <a:off x="766350" y="103116"/>
            <a:ext cx="7611300" cy="587100"/>
          </a:xfrm>
          <a:prstGeom prst="rect">
            <a:avLst/>
          </a:prstGeom>
        </p:spPr>
        <p:txBody>
          <a:bodyPr spcFirstLastPara="1" wrap="square" lIns="91425" tIns="91425" rIns="91425" bIns="91425" anchor="ctr" anchorCtr="0"/>
          <a:lstStyle>
            <a:lvl1pPr lvl="0" algn="ctr" rtl="0">
              <a:spcBef>
                <a:spcPts val="0"/>
              </a:spcBef>
              <a:spcAft>
                <a:spcPts val="0"/>
              </a:spcAft>
              <a:buNone/>
              <a:defRPr b="1">
                <a:solidFill>
                  <a:schemeClr val="lt1"/>
                </a:solidFill>
                <a:latin typeface="Calibri"/>
                <a:ea typeface="Calibri"/>
                <a:cs typeface="Calibri"/>
                <a:sym typeface="Calibri"/>
              </a:defRPr>
            </a:lvl1pPr>
            <a:lvl2pPr lvl="1" algn="ctr" rtl="0">
              <a:spcBef>
                <a:spcPts val="0"/>
              </a:spcBef>
              <a:spcAft>
                <a:spcPts val="0"/>
              </a:spcAft>
              <a:buNone/>
              <a:defRPr b="1">
                <a:solidFill>
                  <a:schemeClr val="lt1"/>
                </a:solidFill>
                <a:latin typeface="Calibri"/>
                <a:ea typeface="Calibri"/>
                <a:cs typeface="Calibri"/>
                <a:sym typeface="Calibri"/>
              </a:defRPr>
            </a:lvl2pPr>
            <a:lvl3pPr lvl="2" algn="ctr" rtl="0">
              <a:spcBef>
                <a:spcPts val="0"/>
              </a:spcBef>
              <a:spcAft>
                <a:spcPts val="0"/>
              </a:spcAft>
              <a:buNone/>
              <a:defRPr b="1">
                <a:solidFill>
                  <a:schemeClr val="lt1"/>
                </a:solidFill>
                <a:latin typeface="Calibri"/>
                <a:ea typeface="Calibri"/>
                <a:cs typeface="Calibri"/>
                <a:sym typeface="Calibri"/>
              </a:defRPr>
            </a:lvl3pPr>
            <a:lvl4pPr lvl="3" algn="ctr" rtl="0">
              <a:spcBef>
                <a:spcPts val="0"/>
              </a:spcBef>
              <a:spcAft>
                <a:spcPts val="0"/>
              </a:spcAft>
              <a:buNone/>
              <a:defRPr b="1">
                <a:solidFill>
                  <a:schemeClr val="lt1"/>
                </a:solidFill>
                <a:latin typeface="Calibri"/>
                <a:ea typeface="Calibri"/>
                <a:cs typeface="Calibri"/>
                <a:sym typeface="Calibri"/>
              </a:defRPr>
            </a:lvl4pPr>
            <a:lvl5pPr lvl="4" algn="ctr" rtl="0">
              <a:spcBef>
                <a:spcPts val="0"/>
              </a:spcBef>
              <a:spcAft>
                <a:spcPts val="0"/>
              </a:spcAft>
              <a:buNone/>
              <a:defRPr b="1">
                <a:solidFill>
                  <a:schemeClr val="lt1"/>
                </a:solidFill>
                <a:latin typeface="Calibri"/>
                <a:ea typeface="Calibri"/>
                <a:cs typeface="Calibri"/>
                <a:sym typeface="Calibri"/>
              </a:defRPr>
            </a:lvl5pPr>
            <a:lvl6pPr lvl="5" algn="ctr" rtl="0">
              <a:spcBef>
                <a:spcPts val="0"/>
              </a:spcBef>
              <a:spcAft>
                <a:spcPts val="0"/>
              </a:spcAft>
              <a:buNone/>
              <a:defRPr b="1">
                <a:solidFill>
                  <a:schemeClr val="lt1"/>
                </a:solidFill>
                <a:latin typeface="Calibri"/>
                <a:ea typeface="Calibri"/>
                <a:cs typeface="Calibri"/>
                <a:sym typeface="Calibri"/>
              </a:defRPr>
            </a:lvl6pPr>
            <a:lvl7pPr lvl="6" algn="ctr" rtl="0">
              <a:spcBef>
                <a:spcPts val="0"/>
              </a:spcBef>
              <a:spcAft>
                <a:spcPts val="0"/>
              </a:spcAft>
              <a:buNone/>
              <a:defRPr b="1">
                <a:solidFill>
                  <a:schemeClr val="lt1"/>
                </a:solidFill>
                <a:latin typeface="Calibri"/>
                <a:ea typeface="Calibri"/>
                <a:cs typeface="Calibri"/>
                <a:sym typeface="Calibri"/>
              </a:defRPr>
            </a:lvl7pPr>
            <a:lvl8pPr lvl="7" algn="ctr" rtl="0">
              <a:spcBef>
                <a:spcPts val="0"/>
              </a:spcBef>
              <a:spcAft>
                <a:spcPts val="0"/>
              </a:spcAft>
              <a:buNone/>
              <a:defRPr b="1">
                <a:solidFill>
                  <a:schemeClr val="lt1"/>
                </a:solidFill>
                <a:latin typeface="Calibri"/>
                <a:ea typeface="Calibri"/>
                <a:cs typeface="Calibri"/>
                <a:sym typeface="Calibri"/>
              </a:defRPr>
            </a:lvl8pPr>
            <a:lvl9pPr lvl="8" algn="ctr" rtl="0">
              <a:spcBef>
                <a:spcPts val="0"/>
              </a:spcBef>
              <a:spcAft>
                <a:spcPts val="0"/>
              </a:spcAft>
              <a:buNone/>
              <a:defRPr b="1">
                <a:solidFill>
                  <a:schemeClr val="lt1"/>
                </a:solidFill>
                <a:latin typeface="Calibri"/>
                <a:ea typeface="Calibri"/>
                <a:cs typeface="Calibri"/>
                <a:sym typeface="Calibri"/>
              </a:defRPr>
            </a:lvl9pPr>
          </a:lstStyle>
          <a:p>
            <a:endParaRPr/>
          </a:p>
        </p:txBody>
      </p:sp>
      <p:pic>
        <p:nvPicPr>
          <p:cNvPr id="140" name="Google Shape;140;p25" descr="Aspire_png_WhiteFormat.png"/>
          <p:cNvPicPr preferRelativeResize="0"/>
          <p:nvPr/>
        </p:nvPicPr>
        <p:blipFill>
          <a:blip r:embed="rId3">
            <a:alphaModFix/>
          </a:blip>
          <a:stretch>
            <a:fillRect/>
          </a:stretch>
        </p:blipFill>
        <p:spPr>
          <a:xfrm>
            <a:off x="74150" y="4837763"/>
            <a:ext cx="864845" cy="243094"/>
          </a:xfrm>
          <a:prstGeom prst="rect">
            <a:avLst/>
          </a:prstGeom>
          <a:noFill/>
          <a:ln>
            <a:noFill/>
          </a:ln>
        </p:spPr>
      </p:pic>
      <p:sp>
        <p:nvSpPr>
          <p:cNvPr id="141" name="Google Shape;141;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b"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25"/>
          <p:cNvSpPr txBox="1">
            <a:spLocks noGrp="1"/>
          </p:cNvSpPr>
          <p:nvPr>
            <p:ph type="body" idx="1"/>
          </p:nvPr>
        </p:nvSpPr>
        <p:spPr>
          <a:xfrm>
            <a:off x="491625" y="1115419"/>
            <a:ext cx="8107800" cy="34536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ption 2 - Title &amp; Body 2 column">
  <p:cSld name="CUSTOM_2">
    <p:spTree>
      <p:nvGrpSpPr>
        <p:cNvPr id="1" name="Shape 143"/>
        <p:cNvGrpSpPr/>
        <p:nvPr/>
      </p:nvGrpSpPr>
      <p:grpSpPr>
        <a:xfrm>
          <a:off x="0" y="0"/>
          <a:ext cx="0" cy="0"/>
          <a:chOff x="0" y="0"/>
          <a:chExt cx="0" cy="0"/>
        </a:xfrm>
      </p:grpSpPr>
      <p:pic>
        <p:nvPicPr>
          <p:cNvPr id="144" name="Google Shape;144;p26" descr="Content Title Bar.png"/>
          <p:cNvPicPr preferRelativeResize="0"/>
          <p:nvPr/>
        </p:nvPicPr>
        <p:blipFill>
          <a:blip r:embed="rId2">
            <a:alphaModFix/>
          </a:blip>
          <a:stretch>
            <a:fillRect/>
          </a:stretch>
        </p:blipFill>
        <p:spPr>
          <a:xfrm>
            <a:off x="0" y="-1987"/>
            <a:ext cx="6858000" cy="797224"/>
          </a:xfrm>
          <a:prstGeom prst="rect">
            <a:avLst/>
          </a:prstGeom>
          <a:noFill/>
          <a:ln>
            <a:noFill/>
          </a:ln>
        </p:spPr>
      </p:pic>
      <p:sp>
        <p:nvSpPr>
          <p:cNvPr id="145" name="Google Shape;145;p26"/>
          <p:cNvSpPr/>
          <p:nvPr/>
        </p:nvSpPr>
        <p:spPr>
          <a:xfrm>
            <a:off x="0" y="795244"/>
            <a:ext cx="9144000" cy="61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6"/>
          <p:cNvSpPr txBox="1">
            <a:spLocks noGrp="1"/>
          </p:cNvSpPr>
          <p:nvPr>
            <p:ph type="title"/>
          </p:nvPr>
        </p:nvSpPr>
        <p:spPr>
          <a:xfrm>
            <a:off x="766350" y="103116"/>
            <a:ext cx="7611300" cy="587100"/>
          </a:xfrm>
          <a:prstGeom prst="rect">
            <a:avLst/>
          </a:prstGeom>
        </p:spPr>
        <p:txBody>
          <a:bodyPr spcFirstLastPara="1" wrap="square" lIns="91425" tIns="91425" rIns="91425" bIns="91425" anchor="ctr" anchorCtr="0"/>
          <a:lstStyle>
            <a:lvl1pPr lvl="0" algn="ctr" rtl="0">
              <a:spcBef>
                <a:spcPts val="0"/>
              </a:spcBef>
              <a:spcAft>
                <a:spcPts val="0"/>
              </a:spcAft>
              <a:buNone/>
              <a:defRPr b="1">
                <a:solidFill>
                  <a:schemeClr val="lt1"/>
                </a:solidFill>
                <a:latin typeface="Calibri"/>
                <a:ea typeface="Calibri"/>
                <a:cs typeface="Calibri"/>
                <a:sym typeface="Calibri"/>
              </a:defRPr>
            </a:lvl1pPr>
            <a:lvl2pPr lvl="1" algn="ctr" rtl="0">
              <a:spcBef>
                <a:spcPts val="0"/>
              </a:spcBef>
              <a:spcAft>
                <a:spcPts val="0"/>
              </a:spcAft>
              <a:buNone/>
              <a:defRPr b="1">
                <a:solidFill>
                  <a:schemeClr val="lt1"/>
                </a:solidFill>
                <a:latin typeface="Calibri"/>
                <a:ea typeface="Calibri"/>
                <a:cs typeface="Calibri"/>
                <a:sym typeface="Calibri"/>
              </a:defRPr>
            </a:lvl2pPr>
            <a:lvl3pPr lvl="2" algn="ctr" rtl="0">
              <a:spcBef>
                <a:spcPts val="0"/>
              </a:spcBef>
              <a:spcAft>
                <a:spcPts val="0"/>
              </a:spcAft>
              <a:buNone/>
              <a:defRPr b="1">
                <a:solidFill>
                  <a:schemeClr val="lt1"/>
                </a:solidFill>
                <a:latin typeface="Calibri"/>
                <a:ea typeface="Calibri"/>
                <a:cs typeface="Calibri"/>
                <a:sym typeface="Calibri"/>
              </a:defRPr>
            </a:lvl3pPr>
            <a:lvl4pPr lvl="3" algn="ctr" rtl="0">
              <a:spcBef>
                <a:spcPts val="0"/>
              </a:spcBef>
              <a:spcAft>
                <a:spcPts val="0"/>
              </a:spcAft>
              <a:buNone/>
              <a:defRPr b="1">
                <a:solidFill>
                  <a:schemeClr val="lt1"/>
                </a:solidFill>
                <a:latin typeface="Calibri"/>
                <a:ea typeface="Calibri"/>
                <a:cs typeface="Calibri"/>
                <a:sym typeface="Calibri"/>
              </a:defRPr>
            </a:lvl4pPr>
            <a:lvl5pPr lvl="4" algn="ctr" rtl="0">
              <a:spcBef>
                <a:spcPts val="0"/>
              </a:spcBef>
              <a:spcAft>
                <a:spcPts val="0"/>
              </a:spcAft>
              <a:buNone/>
              <a:defRPr b="1">
                <a:solidFill>
                  <a:schemeClr val="lt1"/>
                </a:solidFill>
                <a:latin typeface="Calibri"/>
                <a:ea typeface="Calibri"/>
                <a:cs typeface="Calibri"/>
                <a:sym typeface="Calibri"/>
              </a:defRPr>
            </a:lvl5pPr>
            <a:lvl6pPr lvl="5" algn="ctr" rtl="0">
              <a:spcBef>
                <a:spcPts val="0"/>
              </a:spcBef>
              <a:spcAft>
                <a:spcPts val="0"/>
              </a:spcAft>
              <a:buNone/>
              <a:defRPr b="1">
                <a:solidFill>
                  <a:schemeClr val="lt1"/>
                </a:solidFill>
                <a:latin typeface="Calibri"/>
                <a:ea typeface="Calibri"/>
                <a:cs typeface="Calibri"/>
                <a:sym typeface="Calibri"/>
              </a:defRPr>
            </a:lvl6pPr>
            <a:lvl7pPr lvl="6" algn="ctr" rtl="0">
              <a:spcBef>
                <a:spcPts val="0"/>
              </a:spcBef>
              <a:spcAft>
                <a:spcPts val="0"/>
              </a:spcAft>
              <a:buNone/>
              <a:defRPr b="1">
                <a:solidFill>
                  <a:schemeClr val="lt1"/>
                </a:solidFill>
                <a:latin typeface="Calibri"/>
                <a:ea typeface="Calibri"/>
                <a:cs typeface="Calibri"/>
                <a:sym typeface="Calibri"/>
              </a:defRPr>
            </a:lvl7pPr>
            <a:lvl8pPr lvl="7" algn="ctr" rtl="0">
              <a:spcBef>
                <a:spcPts val="0"/>
              </a:spcBef>
              <a:spcAft>
                <a:spcPts val="0"/>
              </a:spcAft>
              <a:buNone/>
              <a:defRPr b="1">
                <a:solidFill>
                  <a:schemeClr val="lt1"/>
                </a:solidFill>
                <a:latin typeface="Calibri"/>
                <a:ea typeface="Calibri"/>
                <a:cs typeface="Calibri"/>
                <a:sym typeface="Calibri"/>
              </a:defRPr>
            </a:lvl8pPr>
            <a:lvl9pPr lvl="8" algn="ctr" rtl="0">
              <a:spcBef>
                <a:spcPts val="0"/>
              </a:spcBef>
              <a:spcAft>
                <a:spcPts val="0"/>
              </a:spcAft>
              <a:buNone/>
              <a:defRPr b="1">
                <a:solidFill>
                  <a:schemeClr val="lt1"/>
                </a:solidFill>
                <a:latin typeface="Calibri"/>
                <a:ea typeface="Calibri"/>
                <a:cs typeface="Calibri"/>
                <a:sym typeface="Calibri"/>
              </a:defRPr>
            </a:lvl9pPr>
          </a:lstStyle>
          <a:p>
            <a:endParaRPr/>
          </a:p>
        </p:txBody>
      </p:sp>
      <p:sp>
        <p:nvSpPr>
          <p:cNvPr id="147" name="Google Shape;14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b"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26"/>
          <p:cNvSpPr txBox="1">
            <a:spLocks noGrp="1"/>
          </p:cNvSpPr>
          <p:nvPr>
            <p:ph type="body" idx="1"/>
          </p:nvPr>
        </p:nvSpPr>
        <p:spPr>
          <a:xfrm>
            <a:off x="4845400" y="1115400"/>
            <a:ext cx="3807000" cy="34536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
        <p:nvSpPr>
          <p:cNvPr id="149" name="Google Shape;149;p26"/>
          <p:cNvSpPr txBox="1">
            <a:spLocks noGrp="1"/>
          </p:cNvSpPr>
          <p:nvPr>
            <p:ph type="body" idx="2"/>
          </p:nvPr>
        </p:nvSpPr>
        <p:spPr>
          <a:xfrm>
            <a:off x="491625" y="1115409"/>
            <a:ext cx="3807000" cy="34536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pic>
        <p:nvPicPr>
          <p:cNvPr id="150" name="Google Shape;150;p26" descr="Aspire_png_WhiteFormat.png"/>
          <p:cNvPicPr preferRelativeResize="0"/>
          <p:nvPr/>
        </p:nvPicPr>
        <p:blipFill>
          <a:blip r:embed="rId3">
            <a:alphaModFix/>
          </a:blip>
          <a:stretch>
            <a:fillRect/>
          </a:stretch>
        </p:blipFill>
        <p:spPr>
          <a:xfrm>
            <a:off x="74150" y="4837763"/>
            <a:ext cx="864845" cy="24309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ption 2 - Subhead Slide">
  <p:cSld name="CUSTOM_1">
    <p:spTree>
      <p:nvGrpSpPr>
        <p:cNvPr id="1" name="Shape 151"/>
        <p:cNvGrpSpPr/>
        <p:nvPr/>
      </p:nvGrpSpPr>
      <p:grpSpPr>
        <a:xfrm>
          <a:off x="0" y="0"/>
          <a:ext cx="0" cy="0"/>
          <a:chOff x="0" y="0"/>
          <a:chExt cx="0" cy="0"/>
        </a:xfrm>
      </p:grpSpPr>
      <p:pic>
        <p:nvPicPr>
          <p:cNvPr id="152" name="Google Shape;152;p27" descr="Solid BG.png"/>
          <p:cNvPicPr preferRelativeResize="0"/>
          <p:nvPr/>
        </p:nvPicPr>
        <p:blipFill>
          <a:blip r:embed="rId2">
            <a:alphaModFix/>
          </a:blip>
          <a:stretch>
            <a:fillRect/>
          </a:stretch>
        </p:blipFill>
        <p:spPr>
          <a:xfrm>
            <a:off x="0" y="0"/>
            <a:ext cx="6858000" cy="5143500"/>
          </a:xfrm>
          <a:prstGeom prst="rect">
            <a:avLst/>
          </a:prstGeom>
          <a:noFill/>
          <a:ln>
            <a:noFill/>
          </a:ln>
        </p:spPr>
      </p:pic>
      <p:sp>
        <p:nvSpPr>
          <p:cNvPr id="153" name="Google Shape;153;p27"/>
          <p:cNvSpPr/>
          <p:nvPr/>
        </p:nvSpPr>
        <p:spPr>
          <a:xfrm>
            <a:off x="50" y="2036306"/>
            <a:ext cx="9144000" cy="1070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txBox="1">
            <a:spLocks noGrp="1"/>
          </p:cNvSpPr>
          <p:nvPr>
            <p:ph type="title"/>
          </p:nvPr>
        </p:nvSpPr>
        <p:spPr>
          <a:xfrm>
            <a:off x="766350" y="2278172"/>
            <a:ext cx="7611300" cy="587100"/>
          </a:xfrm>
          <a:prstGeom prst="rect">
            <a:avLst/>
          </a:prstGeom>
        </p:spPr>
        <p:txBody>
          <a:bodyPr spcFirstLastPara="1" wrap="square" lIns="91425" tIns="91425" rIns="91425" bIns="91425" anchor="ctr" anchorCtr="0"/>
          <a:lstStyle>
            <a:lvl1pPr lvl="0" algn="ctr" rtl="0">
              <a:spcBef>
                <a:spcPts val="0"/>
              </a:spcBef>
              <a:spcAft>
                <a:spcPts val="0"/>
              </a:spcAft>
              <a:buNone/>
              <a:defRPr b="1">
                <a:solidFill>
                  <a:srgbClr val="6B2772"/>
                </a:solidFill>
                <a:latin typeface="Calibri"/>
                <a:ea typeface="Calibri"/>
                <a:cs typeface="Calibri"/>
                <a:sym typeface="Calibri"/>
              </a:defRPr>
            </a:lvl1pPr>
            <a:lvl2pPr lvl="1" algn="ctr" rtl="0">
              <a:spcBef>
                <a:spcPts val="0"/>
              </a:spcBef>
              <a:spcAft>
                <a:spcPts val="0"/>
              </a:spcAft>
              <a:buNone/>
              <a:defRPr b="1">
                <a:solidFill>
                  <a:srgbClr val="6B2772"/>
                </a:solidFill>
                <a:latin typeface="Calibri"/>
                <a:ea typeface="Calibri"/>
                <a:cs typeface="Calibri"/>
                <a:sym typeface="Calibri"/>
              </a:defRPr>
            </a:lvl2pPr>
            <a:lvl3pPr lvl="2" algn="ctr" rtl="0">
              <a:spcBef>
                <a:spcPts val="0"/>
              </a:spcBef>
              <a:spcAft>
                <a:spcPts val="0"/>
              </a:spcAft>
              <a:buNone/>
              <a:defRPr b="1">
                <a:solidFill>
                  <a:srgbClr val="6B2772"/>
                </a:solidFill>
                <a:latin typeface="Calibri"/>
                <a:ea typeface="Calibri"/>
                <a:cs typeface="Calibri"/>
                <a:sym typeface="Calibri"/>
              </a:defRPr>
            </a:lvl3pPr>
            <a:lvl4pPr lvl="3" algn="ctr" rtl="0">
              <a:spcBef>
                <a:spcPts val="0"/>
              </a:spcBef>
              <a:spcAft>
                <a:spcPts val="0"/>
              </a:spcAft>
              <a:buNone/>
              <a:defRPr b="1">
                <a:solidFill>
                  <a:srgbClr val="6B2772"/>
                </a:solidFill>
                <a:latin typeface="Calibri"/>
                <a:ea typeface="Calibri"/>
                <a:cs typeface="Calibri"/>
                <a:sym typeface="Calibri"/>
              </a:defRPr>
            </a:lvl4pPr>
            <a:lvl5pPr lvl="4" algn="ctr" rtl="0">
              <a:spcBef>
                <a:spcPts val="0"/>
              </a:spcBef>
              <a:spcAft>
                <a:spcPts val="0"/>
              </a:spcAft>
              <a:buNone/>
              <a:defRPr b="1">
                <a:solidFill>
                  <a:srgbClr val="6B2772"/>
                </a:solidFill>
                <a:latin typeface="Calibri"/>
                <a:ea typeface="Calibri"/>
                <a:cs typeface="Calibri"/>
                <a:sym typeface="Calibri"/>
              </a:defRPr>
            </a:lvl5pPr>
            <a:lvl6pPr lvl="5" algn="ctr" rtl="0">
              <a:spcBef>
                <a:spcPts val="0"/>
              </a:spcBef>
              <a:spcAft>
                <a:spcPts val="0"/>
              </a:spcAft>
              <a:buNone/>
              <a:defRPr b="1">
                <a:solidFill>
                  <a:srgbClr val="6B2772"/>
                </a:solidFill>
                <a:latin typeface="Calibri"/>
                <a:ea typeface="Calibri"/>
                <a:cs typeface="Calibri"/>
                <a:sym typeface="Calibri"/>
              </a:defRPr>
            </a:lvl6pPr>
            <a:lvl7pPr lvl="6" algn="ctr" rtl="0">
              <a:spcBef>
                <a:spcPts val="0"/>
              </a:spcBef>
              <a:spcAft>
                <a:spcPts val="0"/>
              </a:spcAft>
              <a:buNone/>
              <a:defRPr b="1">
                <a:solidFill>
                  <a:srgbClr val="6B2772"/>
                </a:solidFill>
                <a:latin typeface="Calibri"/>
                <a:ea typeface="Calibri"/>
                <a:cs typeface="Calibri"/>
                <a:sym typeface="Calibri"/>
              </a:defRPr>
            </a:lvl7pPr>
            <a:lvl8pPr lvl="7" algn="ctr" rtl="0">
              <a:spcBef>
                <a:spcPts val="0"/>
              </a:spcBef>
              <a:spcAft>
                <a:spcPts val="0"/>
              </a:spcAft>
              <a:buNone/>
              <a:defRPr b="1">
                <a:solidFill>
                  <a:srgbClr val="6B2772"/>
                </a:solidFill>
                <a:latin typeface="Calibri"/>
                <a:ea typeface="Calibri"/>
                <a:cs typeface="Calibri"/>
                <a:sym typeface="Calibri"/>
              </a:defRPr>
            </a:lvl8pPr>
            <a:lvl9pPr lvl="8" algn="ctr" rtl="0">
              <a:spcBef>
                <a:spcPts val="0"/>
              </a:spcBef>
              <a:spcAft>
                <a:spcPts val="0"/>
              </a:spcAft>
              <a:buNone/>
              <a:defRPr b="1">
                <a:solidFill>
                  <a:srgbClr val="6B2772"/>
                </a:solidFill>
                <a:latin typeface="Calibri"/>
                <a:ea typeface="Calibri"/>
                <a:cs typeface="Calibri"/>
                <a:sym typeface="Calibri"/>
              </a:defRPr>
            </a:lvl9pPr>
          </a:lstStyle>
          <a:p>
            <a:endParaRPr/>
          </a:p>
        </p:txBody>
      </p:sp>
      <p:sp>
        <p:nvSpPr>
          <p:cNvPr id="155" name="Google Shape;155;p27"/>
          <p:cNvSpPr/>
          <p:nvPr/>
        </p:nvSpPr>
        <p:spPr>
          <a:xfrm>
            <a:off x="50" y="3107081"/>
            <a:ext cx="9144000" cy="43200"/>
          </a:xfrm>
          <a:prstGeom prst="rect">
            <a:avLst/>
          </a:prstGeom>
          <a:solidFill>
            <a:srgbClr val="8D8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D8F91"/>
              </a:solidFill>
            </a:endParaRPr>
          </a:p>
        </p:txBody>
      </p:sp>
      <p:sp>
        <p:nvSpPr>
          <p:cNvPr id="156" name="Google Shape;156;p27"/>
          <p:cNvSpPr/>
          <p:nvPr/>
        </p:nvSpPr>
        <p:spPr>
          <a:xfrm>
            <a:off x="50" y="1993106"/>
            <a:ext cx="9144000" cy="43200"/>
          </a:xfrm>
          <a:prstGeom prst="rect">
            <a:avLst/>
          </a:prstGeom>
          <a:solidFill>
            <a:srgbClr val="8D8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D8F91"/>
              </a:solidFill>
            </a:endParaRPr>
          </a:p>
        </p:txBody>
      </p:sp>
      <p:sp>
        <p:nvSpPr>
          <p:cNvPr id="157" name="Google Shape;157;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ption 2 - Subhead Slide w/ Spiral">
  <p:cSld name="CUSTOM_1_2">
    <p:spTree>
      <p:nvGrpSpPr>
        <p:cNvPr id="1" name="Shape 158"/>
        <p:cNvGrpSpPr/>
        <p:nvPr/>
      </p:nvGrpSpPr>
      <p:grpSpPr>
        <a:xfrm>
          <a:off x="0" y="0"/>
          <a:ext cx="0" cy="0"/>
          <a:chOff x="0" y="0"/>
          <a:chExt cx="0" cy="0"/>
        </a:xfrm>
      </p:grpSpPr>
      <p:pic>
        <p:nvPicPr>
          <p:cNvPr id="159" name="Google Shape;159;p28" descr="Solid BG.png"/>
          <p:cNvPicPr preferRelativeResize="0"/>
          <p:nvPr/>
        </p:nvPicPr>
        <p:blipFill>
          <a:blip r:embed="rId2">
            <a:alphaModFix/>
          </a:blip>
          <a:stretch>
            <a:fillRect/>
          </a:stretch>
        </p:blipFill>
        <p:spPr>
          <a:xfrm>
            <a:off x="0" y="0"/>
            <a:ext cx="6858000" cy="5143500"/>
          </a:xfrm>
          <a:prstGeom prst="rect">
            <a:avLst/>
          </a:prstGeom>
          <a:noFill/>
          <a:ln>
            <a:noFill/>
          </a:ln>
        </p:spPr>
      </p:pic>
      <p:pic>
        <p:nvPicPr>
          <p:cNvPr id="160" name="Google Shape;160;p28" descr="BG Spiral white.png"/>
          <p:cNvPicPr preferRelativeResize="0"/>
          <p:nvPr/>
        </p:nvPicPr>
        <p:blipFill>
          <a:blip r:embed="rId3">
            <a:alphaModFix amt="10000"/>
          </a:blip>
          <a:stretch>
            <a:fillRect/>
          </a:stretch>
        </p:blipFill>
        <p:spPr>
          <a:xfrm>
            <a:off x="0" y="0"/>
            <a:ext cx="6858000" cy="5143500"/>
          </a:xfrm>
          <a:prstGeom prst="rect">
            <a:avLst/>
          </a:prstGeom>
          <a:noFill/>
          <a:ln>
            <a:noFill/>
          </a:ln>
        </p:spPr>
      </p:pic>
      <p:sp>
        <p:nvSpPr>
          <p:cNvPr id="161" name="Google Shape;161;p28"/>
          <p:cNvSpPr/>
          <p:nvPr/>
        </p:nvSpPr>
        <p:spPr>
          <a:xfrm>
            <a:off x="50" y="2036306"/>
            <a:ext cx="9144000" cy="1070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8"/>
          <p:cNvSpPr txBox="1">
            <a:spLocks noGrp="1"/>
          </p:cNvSpPr>
          <p:nvPr>
            <p:ph type="title"/>
          </p:nvPr>
        </p:nvSpPr>
        <p:spPr>
          <a:xfrm>
            <a:off x="766350" y="2278172"/>
            <a:ext cx="7611300" cy="587100"/>
          </a:xfrm>
          <a:prstGeom prst="rect">
            <a:avLst/>
          </a:prstGeom>
        </p:spPr>
        <p:txBody>
          <a:bodyPr spcFirstLastPara="1" wrap="square" lIns="91425" tIns="91425" rIns="91425" bIns="91425" anchor="ctr" anchorCtr="0"/>
          <a:lstStyle>
            <a:lvl1pPr lvl="0" algn="ctr" rtl="0">
              <a:spcBef>
                <a:spcPts val="0"/>
              </a:spcBef>
              <a:spcAft>
                <a:spcPts val="0"/>
              </a:spcAft>
              <a:buNone/>
              <a:defRPr b="1">
                <a:solidFill>
                  <a:srgbClr val="6B2772"/>
                </a:solidFill>
                <a:latin typeface="Calibri"/>
                <a:ea typeface="Calibri"/>
                <a:cs typeface="Calibri"/>
                <a:sym typeface="Calibri"/>
              </a:defRPr>
            </a:lvl1pPr>
            <a:lvl2pPr lvl="1" algn="ctr" rtl="0">
              <a:spcBef>
                <a:spcPts val="0"/>
              </a:spcBef>
              <a:spcAft>
                <a:spcPts val="0"/>
              </a:spcAft>
              <a:buNone/>
              <a:defRPr b="1">
                <a:solidFill>
                  <a:srgbClr val="6B2772"/>
                </a:solidFill>
                <a:latin typeface="Calibri"/>
                <a:ea typeface="Calibri"/>
                <a:cs typeface="Calibri"/>
                <a:sym typeface="Calibri"/>
              </a:defRPr>
            </a:lvl2pPr>
            <a:lvl3pPr lvl="2" algn="ctr" rtl="0">
              <a:spcBef>
                <a:spcPts val="0"/>
              </a:spcBef>
              <a:spcAft>
                <a:spcPts val="0"/>
              </a:spcAft>
              <a:buNone/>
              <a:defRPr b="1">
                <a:solidFill>
                  <a:srgbClr val="6B2772"/>
                </a:solidFill>
                <a:latin typeface="Calibri"/>
                <a:ea typeface="Calibri"/>
                <a:cs typeface="Calibri"/>
                <a:sym typeface="Calibri"/>
              </a:defRPr>
            </a:lvl3pPr>
            <a:lvl4pPr lvl="3" algn="ctr" rtl="0">
              <a:spcBef>
                <a:spcPts val="0"/>
              </a:spcBef>
              <a:spcAft>
                <a:spcPts val="0"/>
              </a:spcAft>
              <a:buNone/>
              <a:defRPr b="1">
                <a:solidFill>
                  <a:srgbClr val="6B2772"/>
                </a:solidFill>
                <a:latin typeface="Calibri"/>
                <a:ea typeface="Calibri"/>
                <a:cs typeface="Calibri"/>
                <a:sym typeface="Calibri"/>
              </a:defRPr>
            </a:lvl4pPr>
            <a:lvl5pPr lvl="4" algn="ctr" rtl="0">
              <a:spcBef>
                <a:spcPts val="0"/>
              </a:spcBef>
              <a:spcAft>
                <a:spcPts val="0"/>
              </a:spcAft>
              <a:buNone/>
              <a:defRPr b="1">
                <a:solidFill>
                  <a:srgbClr val="6B2772"/>
                </a:solidFill>
                <a:latin typeface="Calibri"/>
                <a:ea typeface="Calibri"/>
                <a:cs typeface="Calibri"/>
                <a:sym typeface="Calibri"/>
              </a:defRPr>
            </a:lvl5pPr>
            <a:lvl6pPr lvl="5" algn="ctr" rtl="0">
              <a:spcBef>
                <a:spcPts val="0"/>
              </a:spcBef>
              <a:spcAft>
                <a:spcPts val="0"/>
              </a:spcAft>
              <a:buNone/>
              <a:defRPr b="1">
                <a:solidFill>
                  <a:srgbClr val="6B2772"/>
                </a:solidFill>
                <a:latin typeface="Calibri"/>
                <a:ea typeface="Calibri"/>
                <a:cs typeface="Calibri"/>
                <a:sym typeface="Calibri"/>
              </a:defRPr>
            </a:lvl6pPr>
            <a:lvl7pPr lvl="6" algn="ctr" rtl="0">
              <a:spcBef>
                <a:spcPts val="0"/>
              </a:spcBef>
              <a:spcAft>
                <a:spcPts val="0"/>
              </a:spcAft>
              <a:buNone/>
              <a:defRPr b="1">
                <a:solidFill>
                  <a:srgbClr val="6B2772"/>
                </a:solidFill>
                <a:latin typeface="Calibri"/>
                <a:ea typeface="Calibri"/>
                <a:cs typeface="Calibri"/>
                <a:sym typeface="Calibri"/>
              </a:defRPr>
            </a:lvl7pPr>
            <a:lvl8pPr lvl="7" algn="ctr" rtl="0">
              <a:spcBef>
                <a:spcPts val="0"/>
              </a:spcBef>
              <a:spcAft>
                <a:spcPts val="0"/>
              </a:spcAft>
              <a:buNone/>
              <a:defRPr b="1">
                <a:solidFill>
                  <a:srgbClr val="6B2772"/>
                </a:solidFill>
                <a:latin typeface="Calibri"/>
                <a:ea typeface="Calibri"/>
                <a:cs typeface="Calibri"/>
                <a:sym typeface="Calibri"/>
              </a:defRPr>
            </a:lvl8pPr>
            <a:lvl9pPr lvl="8" algn="ctr" rtl="0">
              <a:spcBef>
                <a:spcPts val="0"/>
              </a:spcBef>
              <a:spcAft>
                <a:spcPts val="0"/>
              </a:spcAft>
              <a:buNone/>
              <a:defRPr b="1">
                <a:solidFill>
                  <a:srgbClr val="6B2772"/>
                </a:solidFill>
                <a:latin typeface="Calibri"/>
                <a:ea typeface="Calibri"/>
                <a:cs typeface="Calibri"/>
                <a:sym typeface="Calibri"/>
              </a:defRPr>
            </a:lvl9pPr>
          </a:lstStyle>
          <a:p>
            <a:endParaRPr/>
          </a:p>
        </p:txBody>
      </p:sp>
      <p:sp>
        <p:nvSpPr>
          <p:cNvPr id="163" name="Google Shape;163;p28"/>
          <p:cNvSpPr/>
          <p:nvPr/>
        </p:nvSpPr>
        <p:spPr>
          <a:xfrm>
            <a:off x="50" y="3107081"/>
            <a:ext cx="9144000" cy="43200"/>
          </a:xfrm>
          <a:prstGeom prst="rect">
            <a:avLst/>
          </a:prstGeom>
          <a:solidFill>
            <a:srgbClr val="8D8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D8F91"/>
              </a:solidFill>
            </a:endParaRPr>
          </a:p>
        </p:txBody>
      </p:sp>
      <p:sp>
        <p:nvSpPr>
          <p:cNvPr id="164" name="Google Shape;164;p28"/>
          <p:cNvSpPr/>
          <p:nvPr/>
        </p:nvSpPr>
        <p:spPr>
          <a:xfrm>
            <a:off x="50" y="1993106"/>
            <a:ext cx="9144000" cy="43200"/>
          </a:xfrm>
          <a:prstGeom prst="rect">
            <a:avLst/>
          </a:prstGeom>
          <a:solidFill>
            <a:srgbClr val="8D8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D8F91"/>
              </a:solidFill>
            </a:endParaRPr>
          </a:p>
        </p:txBody>
      </p:sp>
      <p:sp>
        <p:nvSpPr>
          <p:cNvPr id="165" name="Google Shape;165;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ption 2 - Title &amp; Body w/ Image Right">
  <p:cSld name="ONE_COLUMN_TEXT_1">
    <p:spTree>
      <p:nvGrpSpPr>
        <p:cNvPr id="1" name="Shape 166"/>
        <p:cNvGrpSpPr/>
        <p:nvPr/>
      </p:nvGrpSpPr>
      <p:grpSpPr>
        <a:xfrm>
          <a:off x="0" y="0"/>
          <a:ext cx="0" cy="0"/>
          <a:chOff x="0" y="0"/>
          <a:chExt cx="0" cy="0"/>
        </a:xfrm>
      </p:grpSpPr>
      <p:sp>
        <p:nvSpPr>
          <p:cNvPr id="167" name="Google Shape;16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b"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68" name="Google Shape;168;p29"/>
          <p:cNvSpPr txBox="1">
            <a:spLocks noGrp="1"/>
          </p:cNvSpPr>
          <p:nvPr>
            <p:ph type="body" idx="1"/>
          </p:nvPr>
        </p:nvSpPr>
        <p:spPr>
          <a:xfrm>
            <a:off x="491625" y="1115409"/>
            <a:ext cx="3807000" cy="34536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
        <p:nvSpPr>
          <p:cNvPr id="169" name="Google Shape;169;p29"/>
          <p:cNvSpPr txBox="1"/>
          <p:nvPr/>
        </p:nvSpPr>
        <p:spPr>
          <a:xfrm>
            <a:off x="6150550" y="2436150"/>
            <a:ext cx="1196700" cy="5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Center Image</a:t>
            </a:r>
            <a:endParaRPr b="1">
              <a:latin typeface="Calibri"/>
              <a:ea typeface="Calibri"/>
              <a:cs typeface="Calibri"/>
              <a:sym typeface="Calibri"/>
            </a:endParaRPr>
          </a:p>
          <a:p>
            <a:pPr marL="0" lvl="0" indent="0" algn="ctr" rtl="0">
              <a:spcBef>
                <a:spcPts val="0"/>
              </a:spcBef>
              <a:spcAft>
                <a:spcPts val="0"/>
              </a:spcAft>
              <a:buNone/>
            </a:pPr>
            <a:r>
              <a:rPr lang="en" b="1">
                <a:latin typeface="Calibri"/>
                <a:ea typeface="Calibri"/>
                <a:cs typeface="Calibri"/>
                <a:sym typeface="Calibri"/>
              </a:rPr>
              <a:t>Here</a:t>
            </a:r>
            <a:endParaRPr b="1">
              <a:latin typeface="Calibri"/>
              <a:ea typeface="Calibri"/>
              <a:cs typeface="Calibri"/>
              <a:sym typeface="Calibri"/>
            </a:endParaRPr>
          </a:p>
        </p:txBody>
      </p:sp>
      <p:cxnSp>
        <p:nvCxnSpPr>
          <p:cNvPr id="170" name="Google Shape;170;p29"/>
          <p:cNvCxnSpPr>
            <a:stCxn id="169" idx="0"/>
          </p:cNvCxnSpPr>
          <p:nvPr/>
        </p:nvCxnSpPr>
        <p:spPr>
          <a:xfrm rot="10800000">
            <a:off x="6748900" y="2064150"/>
            <a:ext cx="0" cy="372000"/>
          </a:xfrm>
          <a:prstGeom prst="straightConnector1">
            <a:avLst/>
          </a:prstGeom>
          <a:noFill/>
          <a:ln w="9525" cap="flat" cmpd="sng">
            <a:solidFill>
              <a:schemeClr val="dk2"/>
            </a:solidFill>
            <a:prstDash val="solid"/>
            <a:round/>
            <a:headEnd type="none" w="med" len="med"/>
            <a:tailEnd type="triangle" w="med" len="med"/>
          </a:ln>
        </p:spPr>
      </p:cxnSp>
      <p:cxnSp>
        <p:nvCxnSpPr>
          <p:cNvPr id="171" name="Google Shape;171;p29"/>
          <p:cNvCxnSpPr>
            <a:stCxn id="169" idx="2"/>
          </p:cNvCxnSpPr>
          <p:nvPr/>
        </p:nvCxnSpPr>
        <p:spPr>
          <a:xfrm>
            <a:off x="6748900" y="2993550"/>
            <a:ext cx="0" cy="332400"/>
          </a:xfrm>
          <a:prstGeom prst="straightConnector1">
            <a:avLst/>
          </a:prstGeom>
          <a:noFill/>
          <a:ln w="9525" cap="flat" cmpd="sng">
            <a:solidFill>
              <a:schemeClr val="dk2"/>
            </a:solidFill>
            <a:prstDash val="solid"/>
            <a:round/>
            <a:headEnd type="none" w="med" len="med"/>
            <a:tailEnd type="triangle" w="med" len="med"/>
          </a:ln>
        </p:spPr>
      </p:cxnSp>
      <p:cxnSp>
        <p:nvCxnSpPr>
          <p:cNvPr id="172" name="Google Shape;172;p29"/>
          <p:cNvCxnSpPr>
            <a:stCxn id="169" idx="1"/>
          </p:cNvCxnSpPr>
          <p:nvPr/>
        </p:nvCxnSpPr>
        <p:spPr>
          <a:xfrm rot="10800000">
            <a:off x="5820850" y="2714850"/>
            <a:ext cx="329700" cy="0"/>
          </a:xfrm>
          <a:prstGeom prst="straightConnector1">
            <a:avLst/>
          </a:prstGeom>
          <a:noFill/>
          <a:ln w="9525" cap="flat" cmpd="sng">
            <a:solidFill>
              <a:schemeClr val="dk2"/>
            </a:solidFill>
            <a:prstDash val="solid"/>
            <a:round/>
            <a:headEnd type="none" w="med" len="med"/>
            <a:tailEnd type="triangle" w="med" len="med"/>
          </a:ln>
        </p:spPr>
      </p:cxnSp>
      <p:cxnSp>
        <p:nvCxnSpPr>
          <p:cNvPr id="173" name="Google Shape;173;p29"/>
          <p:cNvCxnSpPr>
            <a:stCxn id="169" idx="3"/>
          </p:cNvCxnSpPr>
          <p:nvPr/>
        </p:nvCxnSpPr>
        <p:spPr>
          <a:xfrm>
            <a:off x="7347250" y="2714850"/>
            <a:ext cx="332400" cy="0"/>
          </a:xfrm>
          <a:prstGeom prst="straightConnector1">
            <a:avLst/>
          </a:prstGeom>
          <a:noFill/>
          <a:ln w="9525" cap="flat" cmpd="sng">
            <a:solidFill>
              <a:schemeClr val="dk2"/>
            </a:solidFill>
            <a:prstDash val="solid"/>
            <a:round/>
            <a:headEnd type="none" w="med" len="med"/>
            <a:tailEnd type="triangle" w="med" len="med"/>
          </a:ln>
        </p:spPr>
      </p:cxnSp>
      <p:pic>
        <p:nvPicPr>
          <p:cNvPr id="174" name="Google Shape;174;p29" descr="Content Title Bar.png"/>
          <p:cNvPicPr preferRelativeResize="0"/>
          <p:nvPr/>
        </p:nvPicPr>
        <p:blipFill>
          <a:blip r:embed="rId2">
            <a:alphaModFix/>
          </a:blip>
          <a:stretch>
            <a:fillRect/>
          </a:stretch>
        </p:blipFill>
        <p:spPr>
          <a:xfrm>
            <a:off x="0" y="-1987"/>
            <a:ext cx="6858000" cy="797224"/>
          </a:xfrm>
          <a:prstGeom prst="rect">
            <a:avLst/>
          </a:prstGeom>
          <a:noFill/>
          <a:ln>
            <a:noFill/>
          </a:ln>
        </p:spPr>
      </p:pic>
      <p:sp>
        <p:nvSpPr>
          <p:cNvPr id="175" name="Google Shape;175;p29"/>
          <p:cNvSpPr/>
          <p:nvPr/>
        </p:nvSpPr>
        <p:spPr>
          <a:xfrm>
            <a:off x="0" y="795244"/>
            <a:ext cx="9144000" cy="61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9"/>
          <p:cNvSpPr txBox="1">
            <a:spLocks noGrp="1"/>
          </p:cNvSpPr>
          <p:nvPr>
            <p:ph type="title"/>
          </p:nvPr>
        </p:nvSpPr>
        <p:spPr>
          <a:xfrm>
            <a:off x="766350" y="103116"/>
            <a:ext cx="7611300" cy="587100"/>
          </a:xfrm>
          <a:prstGeom prst="rect">
            <a:avLst/>
          </a:prstGeom>
        </p:spPr>
        <p:txBody>
          <a:bodyPr spcFirstLastPara="1" wrap="square" lIns="91425" tIns="91425" rIns="91425" bIns="91425" anchor="ctr" anchorCtr="0"/>
          <a:lstStyle>
            <a:lvl1pPr lvl="0" algn="ctr" rtl="0">
              <a:spcBef>
                <a:spcPts val="0"/>
              </a:spcBef>
              <a:spcAft>
                <a:spcPts val="0"/>
              </a:spcAft>
              <a:buNone/>
              <a:defRPr b="1">
                <a:solidFill>
                  <a:schemeClr val="lt1"/>
                </a:solidFill>
                <a:latin typeface="Calibri"/>
                <a:ea typeface="Calibri"/>
                <a:cs typeface="Calibri"/>
                <a:sym typeface="Calibri"/>
              </a:defRPr>
            </a:lvl1pPr>
            <a:lvl2pPr lvl="1" algn="ctr" rtl="0">
              <a:spcBef>
                <a:spcPts val="0"/>
              </a:spcBef>
              <a:spcAft>
                <a:spcPts val="0"/>
              </a:spcAft>
              <a:buNone/>
              <a:defRPr b="1">
                <a:solidFill>
                  <a:schemeClr val="lt1"/>
                </a:solidFill>
                <a:latin typeface="Calibri"/>
                <a:ea typeface="Calibri"/>
                <a:cs typeface="Calibri"/>
                <a:sym typeface="Calibri"/>
              </a:defRPr>
            </a:lvl2pPr>
            <a:lvl3pPr lvl="2" algn="ctr" rtl="0">
              <a:spcBef>
                <a:spcPts val="0"/>
              </a:spcBef>
              <a:spcAft>
                <a:spcPts val="0"/>
              </a:spcAft>
              <a:buNone/>
              <a:defRPr b="1">
                <a:solidFill>
                  <a:schemeClr val="lt1"/>
                </a:solidFill>
                <a:latin typeface="Calibri"/>
                <a:ea typeface="Calibri"/>
                <a:cs typeface="Calibri"/>
                <a:sym typeface="Calibri"/>
              </a:defRPr>
            </a:lvl3pPr>
            <a:lvl4pPr lvl="3" algn="ctr" rtl="0">
              <a:spcBef>
                <a:spcPts val="0"/>
              </a:spcBef>
              <a:spcAft>
                <a:spcPts val="0"/>
              </a:spcAft>
              <a:buNone/>
              <a:defRPr b="1">
                <a:solidFill>
                  <a:schemeClr val="lt1"/>
                </a:solidFill>
                <a:latin typeface="Calibri"/>
                <a:ea typeface="Calibri"/>
                <a:cs typeface="Calibri"/>
                <a:sym typeface="Calibri"/>
              </a:defRPr>
            </a:lvl4pPr>
            <a:lvl5pPr lvl="4" algn="ctr" rtl="0">
              <a:spcBef>
                <a:spcPts val="0"/>
              </a:spcBef>
              <a:spcAft>
                <a:spcPts val="0"/>
              </a:spcAft>
              <a:buNone/>
              <a:defRPr b="1">
                <a:solidFill>
                  <a:schemeClr val="lt1"/>
                </a:solidFill>
                <a:latin typeface="Calibri"/>
                <a:ea typeface="Calibri"/>
                <a:cs typeface="Calibri"/>
                <a:sym typeface="Calibri"/>
              </a:defRPr>
            </a:lvl5pPr>
            <a:lvl6pPr lvl="5" algn="ctr" rtl="0">
              <a:spcBef>
                <a:spcPts val="0"/>
              </a:spcBef>
              <a:spcAft>
                <a:spcPts val="0"/>
              </a:spcAft>
              <a:buNone/>
              <a:defRPr b="1">
                <a:solidFill>
                  <a:schemeClr val="lt1"/>
                </a:solidFill>
                <a:latin typeface="Calibri"/>
                <a:ea typeface="Calibri"/>
                <a:cs typeface="Calibri"/>
                <a:sym typeface="Calibri"/>
              </a:defRPr>
            </a:lvl6pPr>
            <a:lvl7pPr lvl="6" algn="ctr" rtl="0">
              <a:spcBef>
                <a:spcPts val="0"/>
              </a:spcBef>
              <a:spcAft>
                <a:spcPts val="0"/>
              </a:spcAft>
              <a:buNone/>
              <a:defRPr b="1">
                <a:solidFill>
                  <a:schemeClr val="lt1"/>
                </a:solidFill>
                <a:latin typeface="Calibri"/>
                <a:ea typeface="Calibri"/>
                <a:cs typeface="Calibri"/>
                <a:sym typeface="Calibri"/>
              </a:defRPr>
            </a:lvl7pPr>
            <a:lvl8pPr lvl="7" algn="ctr" rtl="0">
              <a:spcBef>
                <a:spcPts val="0"/>
              </a:spcBef>
              <a:spcAft>
                <a:spcPts val="0"/>
              </a:spcAft>
              <a:buNone/>
              <a:defRPr b="1">
                <a:solidFill>
                  <a:schemeClr val="lt1"/>
                </a:solidFill>
                <a:latin typeface="Calibri"/>
                <a:ea typeface="Calibri"/>
                <a:cs typeface="Calibri"/>
                <a:sym typeface="Calibri"/>
              </a:defRPr>
            </a:lvl8pPr>
            <a:lvl9pPr lvl="8" algn="ctr" rtl="0">
              <a:spcBef>
                <a:spcPts val="0"/>
              </a:spcBef>
              <a:spcAft>
                <a:spcPts val="0"/>
              </a:spcAft>
              <a:buNone/>
              <a:defRPr b="1">
                <a:solidFill>
                  <a:schemeClr val="lt1"/>
                </a:solidFill>
                <a:latin typeface="Calibri"/>
                <a:ea typeface="Calibri"/>
                <a:cs typeface="Calibri"/>
                <a:sym typeface="Calibri"/>
              </a:defRPr>
            </a:lvl9pPr>
          </a:lstStyle>
          <a:p>
            <a:endParaRPr/>
          </a:p>
        </p:txBody>
      </p:sp>
      <p:pic>
        <p:nvPicPr>
          <p:cNvPr id="177" name="Google Shape;177;p29" descr="Aspire_png_WhiteFormat.png"/>
          <p:cNvPicPr preferRelativeResize="0"/>
          <p:nvPr/>
        </p:nvPicPr>
        <p:blipFill>
          <a:blip r:embed="rId3">
            <a:alphaModFix/>
          </a:blip>
          <a:stretch>
            <a:fillRect/>
          </a:stretch>
        </p:blipFill>
        <p:spPr>
          <a:xfrm>
            <a:off x="74150" y="4837763"/>
            <a:ext cx="864845" cy="24309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ption 2 - Title &amp; Body w/ Image Left">
  <p:cSld name="MAIN_POINT_1">
    <p:spTree>
      <p:nvGrpSpPr>
        <p:cNvPr id="1" name="Shape 178"/>
        <p:cNvGrpSpPr/>
        <p:nvPr/>
      </p:nvGrpSpPr>
      <p:grpSpPr>
        <a:xfrm>
          <a:off x="0" y="0"/>
          <a:ext cx="0" cy="0"/>
          <a:chOff x="0" y="0"/>
          <a:chExt cx="0" cy="0"/>
        </a:xfrm>
      </p:grpSpPr>
      <p:sp>
        <p:nvSpPr>
          <p:cNvPr id="179" name="Google Shape;179;p30"/>
          <p:cNvSpPr txBox="1"/>
          <p:nvPr/>
        </p:nvSpPr>
        <p:spPr>
          <a:xfrm>
            <a:off x="1795425" y="2455838"/>
            <a:ext cx="1196700" cy="5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Center Image</a:t>
            </a:r>
            <a:endParaRPr b="1">
              <a:latin typeface="Calibri"/>
              <a:ea typeface="Calibri"/>
              <a:cs typeface="Calibri"/>
              <a:sym typeface="Calibri"/>
            </a:endParaRPr>
          </a:p>
          <a:p>
            <a:pPr marL="0" lvl="0" indent="0" algn="ctr" rtl="0">
              <a:spcBef>
                <a:spcPts val="0"/>
              </a:spcBef>
              <a:spcAft>
                <a:spcPts val="0"/>
              </a:spcAft>
              <a:buNone/>
            </a:pPr>
            <a:r>
              <a:rPr lang="en" b="1">
                <a:latin typeface="Calibri"/>
                <a:ea typeface="Calibri"/>
                <a:cs typeface="Calibri"/>
                <a:sym typeface="Calibri"/>
              </a:rPr>
              <a:t>Here</a:t>
            </a:r>
            <a:endParaRPr b="1">
              <a:latin typeface="Calibri"/>
              <a:ea typeface="Calibri"/>
              <a:cs typeface="Calibri"/>
              <a:sym typeface="Calibri"/>
            </a:endParaRPr>
          </a:p>
        </p:txBody>
      </p:sp>
      <p:cxnSp>
        <p:nvCxnSpPr>
          <p:cNvPr id="180" name="Google Shape;180;p30"/>
          <p:cNvCxnSpPr>
            <a:stCxn id="179" idx="0"/>
          </p:cNvCxnSpPr>
          <p:nvPr/>
        </p:nvCxnSpPr>
        <p:spPr>
          <a:xfrm rot="10800000">
            <a:off x="2393775" y="2083838"/>
            <a:ext cx="0" cy="372000"/>
          </a:xfrm>
          <a:prstGeom prst="straightConnector1">
            <a:avLst/>
          </a:prstGeom>
          <a:noFill/>
          <a:ln w="9525" cap="flat" cmpd="sng">
            <a:solidFill>
              <a:schemeClr val="dk2"/>
            </a:solidFill>
            <a:prstDash val="solid"/>
            <a:round/>
            <a:headEnd type="none" w="med" len="med"/>
            <a:tailEnd type="triangle" w="med" len="med"/>
          </a:ln>
        </p:spPr>
      </p:cxnSp>
      <p:cxnSp>
        <p:nvCxnSpPr>
          <p:cNvPr id="181" name="Google Shape;181;p30"/>
          <p:cNvCxnSpPr>
            <a:stCxn id="179" idx="2"/>
          </p:cNvCxnSpPr>
          <p:nvPr/>
        </p:nvCxnSpPr>
        <p:spPr>
          <a:xfrm>
            <a:off x="2393775" y="3013238"/>
            <a:ext cx="0" cy="332400"/>
          </a:xfrm>
          <a:prstGeom prst="straightConnector1">
            <a:avLst/>
          </a:prstGeom>
          <a:noFill/>
          <a:ln w="9525" cap="flat" cmpd="sng">
            <a:solidFill>
              <a:schemeClr val="dk2"/>
            </a:solidFill>
            <a:prstDash val="solid"/>
            <a:round/>
            <a:headEnd type="none" w="med" len="med"/>
            <a:tailEnd type="triangle" w="med" len="med"/>
          </a:ln>
        </p:spPr>
      </p:cxnSp>
      <p:cxnSp>
        <p:nvCxnSpPr>
          <p:cNvPr id="182" name="Google Shape;182;p30"/>
          <p:cNvCxnSpPr>
            <a:stCxn id="179" idx="1"/>
          </p:cNvCxnSpPr>
          <p:nvPr/>
        </p:nvCxnSpPr>
        <p:spPr>
          <a:xfrm rot="10800000">
            <a:off x="1465725" y="2734538"/>
            <a:ext cx="329700" cy="0"/>
          </a:xfrm>
          <a:prstGeom prst="straightConnector1">
            <a:avLst/>
          </a:prstGeom>
          <a:noFill/>
          <a:ln w="9525" cap="flat" cmpd="sng">
            <a:solidFill>
              <a:schemeClr val="dk2"/>
            </a:solidFill>
            <a:prstDash val="solid"/>
            <a:round/>
            <a:headEnd type="none" w="med" len="med"/>
            <a:tailEnd type="triangle" w="med" len="med"/>
          </a:ln>
        </p:spPr>
      </p:cxnSp>
      <p:cxnSp>
        <p:nvCxnSpPr>
          <p:cNvPr id="183" name="Google Shape;183;p30"/>
          <p:cNvCxnSpPr>
            <a:stCxn id="179" idx="3"/>
          </p:cNvCxnSpPr>
          <p:nvPr/>
        </p:nvCxnSpPr>
        <p:spPr>
          <a:xfrm>
            <a:off x="2992125" y="2734538"/>
            <a:ext cx="332400" cy="0"/>
          </a:xfrm>
          <a:prstGeom prst="straightConnector1">
            <a:avLst/>
          </a:prstGeom>
          <a:noFill/>
          <a:ln w="9525" cap="flat" cmpd="sng">
            <a:solidFill>
              <a:schemeClr val="dk2"/>
            </a:solidFill>
            <a:prstDash val="solid"/>
            <a:round/>
            <a:headEnd type="none" w="med" len="med"/>
            <a:tailEnd type="triangle" w="med" len="med"/>
          </a:ln>
        </p:spPr>
      </p:cxnSp>
      <p:sp>
        <p:nvSpPr>
          <p:cNvPr id="184" name="Google Shape;184;p30"/>
          <p:cNvSpPr txBox="1">
            <a:spLocks noGrp="1"/>
          </p:cNvSpPr>
          <p:nvPr>
            <p:ph type="body" idx="1"/>
          </p:nvPr>
        </p:nvSpPr>
        <p:spPr>
          <a:xfrm>
            <a:off x="4845400" y="1115400"/>
            <a:ext cx="3807000" cy="34536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pic>
        <p:nvPicPr>
          <p:cNvPr id="185" name="Google Shape;185;p30" descr="Content Title Bar.png"/>
          <p:cNvPicPr preferRelativeResize="0"/>
          <p:nvPr/>
        </p:nvPicPr>
        <p:blipFill>
          <a:blip r:embed="rId2">
            <a:alphaModFix/>
          </a:blip>
          <a:stretch>
            <a:fillRect/>
          </a:stretch>
        </p:blipFill>
        <p:spPr>
          <a:xfrm>
            <a:off x="0" y="-1987"/>
            <a:ext cx="6858000" cy="797224"/>
          </a:xfrm>
          <a:prstGeom prst="rect">
            <a:avLst/>
          </a:prstGeom>
          <a:noFill/>
          <a:ln>
            <a:noFill/>
          </a:ln>
        </p:spPr>
      </p:pic>
      <p:sp>
        <p:nvSpPr>
          <p:cNvPr id="186" name="Google Shape;186;p30"/>
          <p:cNvSpPr/>
          <p:nvPr/>
        </p:nvSpPr>
        <p:spPr>
          <a:xfrm>
            <a:off x="0" y="795244"/>
            <a:ext cx="9144000" cy="61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0"/>
          <p:cNvSpPr txBox="1">
            <a:spLocks noGrp="1"/>
          </p:cNvSpPr>
          <p:nvPr>
            <p:ph type="title"/>
          </p:nvPr>
        </p:nvSpPr>
        <p:spPr>
          <a:xfrm>
            <a:off x="766350" y="103116"/>
            <a:ext cx="7611300" cy="587100"/>
          </a:xfrm>
          <a:prstGeom prst="rect">
            <a:avLst/>
          </a:prstGeom>
        </p:spPr>
        <p:txBody>
          <a:bodyPr spcFirstLastPara="1" wrap="square" lIns="91425" tIns="91425" rIns="91425" bIns="91425" anchor="ctr" anchorCtr="0"/>
          <a:lstStyle>
            <a:lvl1pPr lvl="0" algn="ctr" rtl="0">
              <a:spcBef>
                <a:spcPts val="0"/>
              </a:spcBef>
              <a:spcAft>
                <a:spcPts val="0"/>
              </a:spcAft>
              <a:buNone/>
              <a:defRPr b="1">
                <a:solidFill>
                  <a:schemeClr val="lt1"/>
                </a:solidFill>
                <a:latin typeface="Calibri"/>
                <a:ea typeface="Calibri"/>
                <a:cs typeface="Calibri"/>
                <a:sym typeface="Calibri"/>
              </a:defRPr>
            </a:lvl1pPr>
            <a:lvl2pPr lvl="1" algn="ctr" rtl="0">
              <a:spcBef>
                <a:spcPts val="0"/>
              </a:spcBef>
              <a:spcAft>
                <a:spcPts val="0"/>
              </a:spcAft>
              <a:buNone/>
              <a:defRPr b="1">
                <a:solidFill>
                  <a:schemeClr val="lt1"/>
                </a:solidFill>
                <a:latin typeface="Calibri"/>
                <a:ea typeface="Calibri"/>
                <a:cs typeface="Calibri"/>
                <a:sym typeface="Calibri"/>
              </a:defRPr>
            </a:lvl2pPr>
            <a:lvl3pPr lvl="2" algn="ctr" rtl="0">
              <a:spcBef>
                <a:spcPts val="0"/>
              </a:spcBef>
              <a:spcAft>
                <a:spcPts val="0"/>
              </a:spcAft>
              <a:buNone/>
              <a:defRPr b="1">
                <a:solidFill>
                  <a:schemeClr val="lt1"/>
                </a:solidFill>
                <a:latin typeface="Calibri"/>
                <a:ea typeface="Calibri"/>
                <a:cs typeface="Calibri"/>
                <a:sym typeface="Calibri"/>
              </a:defRPr>
            </a:lvl3pPr>
            <a:lvl4pPr lvl="3" algn="ctr" rtl="0">
              <a:spcBef>
                <a:spcPts val="0"/>
              </a:spcBef>
              <a:spcAft>
                <a:spcPts val="0"/>
              </a:spcAft>
              <a:buNone/>
              <a:defRPr b="1">
                <a:solidFill>
                  <a:schemeClr val="lt1"/>
                </a:solidFill>
                <a:latin typeface="Calibri"/>
                <a:ea typeface="Calibri"/>
                <a:cs typeface="Calibri"/>
                <a:sym typeface="Calibri"/>
              </a:defRPr>
            </a:lvl4pPr>
            <a:lvl5pPr lvl="4" algn="ctr" rtl="0">
              <a:spcBef>
                <a:spcPts val="0"/>
              </a:spcBef>
              <a:spcAft>
                <a:spcPts val="0"/>
              </a:spcAft>
              <a:buNone/>
              <a:defRPr b="1">
                <a:solidFill>
                  <a:schemeClr val="lt1"/>
                </a:solidFill>
                <a:latin typeface="Calibri"/>
                <a:ea typeface="Calibri"/>
                <a:cs typeface="Calibri"/>
                <a:sym typeface="Calibri"/>
              </a:defRPr>
            </a:lvl5pPr>
            <a:lvl6pPr lvl="5" algn="ctr" rtl="0">
              <a:spcBef>
                <a:spcPts val="0"/>
              </a:spcBef>
              <a:spcAft>
                <a:spcPts val="0"/>
              </a:spcAft>
              <a:buNone/>
              <a:defRPr b="1">
                <a:solidFill>
                  <a:schemeClr val="lt1"/>
                </a:solidFill>
                <a:latin typeface="Calibri"/>
                <a:ea typeface="Calibri"/>
                <a:cs typeface="Calibri"/>
                <a:sym typeface="Calibri"/>
              </a:defRPr>
            </a:lvl6pPr>
            <a:lvl7pPr lvl="6" algn="ctr" rtl="0">
              <a:spcBef>
                <a:spcPts val="0"/>
              </a:spcBef>
              <a:spcAft>
                <a:spcPts val="0"/>
              </a:spcAft>
              <a:buNone/>
              <a:defRPr b="1">
                <a:solidFill>
                  <a:schemeClr val="lt1"/>
                </a:solidFill>
                <a:latin typeface="Calibri"/>
                <a:ea typeface="Calibri"/>
                <a:cs typeface="Calibri"/>
                <a:sym typeface="Calibri"/>
              </a:defRPr>
            </a:lvl7pPr>
            <a:lvl8pPr lvl="7" algn="ctr" rtl="0">
              <a:spcBef>
                <a:spcPts val="0"/>
              </a:spcBef>
              <a:spcAft>
                <a:spcPts val="0"/>
              </a:spcAft>
              <a:buNone/>
              <a:defRPr b="1">
                <a:solidFill>
                  <a:schemeClr val="lt1"/>
                </a:solidFill>
                <a:latin typeface="Calibri"/>
                <a:ea typeface="Calibri"/>
                <a:cs typeface="Calibri"/>
                <a:sym typeface="Calibri"/>
              </a:defRPr>
            </a:lvl8pPr>
            <a:lvl9pPr lvl="8" algn="ctr" rtl="0">
              <a:spcBef>
                <a:spcPts val="0"/>
              </a:spcBef>
              <a:spcAft>
                <a:spcPts val="0"/>
              </a:spcAft>
              <a:buNone/>
              <a:defRPr b="1">
                <a:solidFill>
                  <a:schemeClr val="lt1"/>
                </a:solidFill>
                <a:latin typeface="Calibri"/>
                <a:ea typeface="Calibri"/>
                <a:cs typeface="Calibri"/>
                <a:sym typeface="Calibri"/>
              </a:defRPr>
            </a:lvl9pPr>
          </a:lstStyle>
          <a:p>
            <a:endParaRPr/>
          </a:p>
        </p:txBody>
      </p:sp>
      <p:pic>
        <p:nvPicPr>
          <p:cNvPr id="188" name="Google Shape;188;p30" descr="Aspire_png_WhiteFormat.png"/>
          <p:cNvPicPr preferRelativeResize="0"/>
          <p:nvPr/>
        </p:nvPicPr>
        <p:blipFill>
          <a:blip r:embed="rId3">
            <a:alphaModFix/>
          </a:blip>
          <a:stretch>
            <a:fillRect/>
          </a:stretch>
        </p:blipFill>
        <p:spPr>
          <a:xfrm>
            <a:off x="74150" y="4837763"/>
            <a:ext cx="864845" cy="243094"/>
          </a:xfrm>
          <a:prstGeom prst="rect">
            <a:avLst/>
          </a:prstGeom>
          <a:noFill/>
          <a:ln>
            <a:noFill/>
          </a:ln>
        </p:spPr>
      </p:pic>
      <p:sp>
        <p:nvSpPr>
          <p:cNvPr id="189" name="Google Shape;189;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b"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losing Slide">
  <p:cSld name="CUSTOM_1_1">
    <p:spTree>
      <p:nvGrpSpPr>
        <p:cNvPr id="1" name="Shape 190"/>
        <p:cNvGrpSpPr/>
        <p:nvPr/>
      </p:nvGrpSpPr>
      <p:grpSpPr>
        <a:xfrm>
          <a:off x="0" y="0"/>
          <a:ext cx="0" cy="0"/>
          <a:chOff x="0" y="0"/>
          <a:chExt cx="0" cy="0"/>
        </a:xfrm>
      </p:grpSpPr>
      <p:pic>
        <p:nvPicPr>
          <p:cNvPr id="191" name="Google Shape;191;p31" descr="Solid BG.png"/>
          <p:cNvPicPr preferRelativeResize="0"/>
          <p:nvPr/>
        </p:nvPicPr>
        <p:blipFill>
          <a:blip r:embed="rId2">
            <a:alphaModFix/>
          </a:blip>
          <a:stretch>
            <a:fillRect/>
          </a:stretch>
        </p:blipFill>
        <p:spPr>
          <a:xfrm>
            <a:off x="0" y="0"/>
            <a:ext cx="6858000" cy="5143500"/>
          </a:xfrm>
          <a:prstGeom prst="rect">
            <a:avLst/>
          </a:prstGeom>
          <a:noFill/>
          <a:ln>
            <a:noFill/>
          </a:ln>
        </p:spPr>
      </p:pic>
      <p:pic>
        <p:nvPicPr>
          <p:cNvPr id="192" name="Google Shape;192;p31" descr="Aspire_V_P.png"/>
          <p:cNvPicPr preferRelativeResize="0"/>
          <p:nvPr/>
        </p:nvPicPr>
        <p:blipFill>
          <a:blip r:embed="rId3">
            <a:alphaModFix/>
          </a:blip>
          <a:stretch>
            <a:fillRect/>
          </a:stretch>
        </p:blipFill>
        <p:spPr>
          <a:xfrm>
            <a:off x="2755600" y="851306"/>
            <a:ext cx="2724600" cy="3440888"/>
          </a:xfrm>
          <a:prstGeom prst="rect">
            <a:avLst/>
          </a:prstGeom>
          <a:noFill/>
          <a:ln>
            <a:noFill/>
          </a:ln>
        </p:spPr>
      </p:pic>
      <p:sp>
        <p:nvSpPr>
          <p:cNvPr id="193" name="Google Shape;193;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ption 1 - Title slide" type="title">
  <p:cSld name="TITLE">
    <p:spTree>
      <p:nvGrpSpPr>
        <p:cNvPr id="1" name="Shape 198"/>
        <p:cNvGrpSpPr/>
        <p:nvPr/>
      </p:nvGrpSpPr>
      <p:grpSpPr>
        <a:xfrm>
          <a:off x="0" y="0"/>
          <a:ext cx="0" cy="0"/>
          <a:chOff x="0" y="0"/>
          <a:chExt cx="0" cy="0"/>
        </a:xfrm>
      </p:grpSpPr>
      <p:sp>
        <p:nvSpPr>
          <p:cNvPr id="199" name="Google Shape;199;p33"/>
          <p:cNvSpPr txBox="1">
            <a:spLocks noGrp="1"/>
          </p:cNvSpPr>
          <p:nvPr>
            <p:ph type="ctrTitle"/>
          </p:nvPr>
        </p:nvSpPr>
        <p:spPr>
          <a:xfrm>
            <a:off x="4588308" y="744581"/>
            <a:ext cx="4244100" cy="2052600"/>
          </a:xfrm>
          <a:prstGeom prst="rect">
            <a:avLst/>
          </a:prstGeom>
        </p:spPr>
        <p:txBody>
          <a:bodyPr spcFirstLastPara="1" wrap="square" lIns="91425" tIns="91425" rIns="91425" bIns="91425" anchor="b" anchorCtr="0"/>
          <a:lstStyle>
            <a:lvl1pPr lvl="0" rtl="0">
              <a:spcBef>
                <a:spcPts val="0"/>
              </a:spcBef>
              <a:spcAft>
                <a:spcPts val="0"/>
              </a:spcAft>
              <a:buClr>
                <a:srgbClr val="6B2772"/>
              </a:buClr>
              <a:buSzPts val="5200"/>
              <a:buFont typeface="Calibri"/>
              <a:buNone/>
              <a:defRPr sz="5200" b="1">
                <a:solidFill>
                  <a:srgbClr val="6B2772"/>
                </a:solidFill>
                <a:latin typeface="Calibri"/>
                <a:ea typeface="Calibri"/>
                <a:cs typeface="Calibri"/>
                <a:sym typeface="Calibri"/>
              </a:defRPr>
            </a:lvl1pPr>
            <a:lvl2pPr lvl="1"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2pPr>
            <a:lvl3pPr lvl="2"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3pPr>
            <a:lvl4pPr lvl="3"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4pPr>
            <a:lvl5pPr lvl="4"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5pPr>
            <a:lvl6pPr lvl="5"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6pPr>
            <a:lvl7pPr lvl="6"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7pPr>
            <a:lvl8pPr lvl="7"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8pPr>
            <a:lvl9pPr lvl="8"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9pPr>
          </a:lstStyle>
          <a:p>
            <a:endParaRPr/>
          </a:p>
        </p:txBody>
      </p:sp>
      <p:sp>
        <p:nvSpPr>
          <p:cNvPr id="200" name="Google Shape;200;p33"/>
          <p:cNvSpPr txBox="1">
            <a:spLocks noGrp="1"/>
          </p:cNvSpPr>
          <p:nvPr>
            <p:ph type="subTitle" idx="1"/>
          </p:nvPr>
        </p:nvSpPr>
        <p:spPr>
          <a:xfrm>
            <a:off x="4588304" y="2834122"/>
            <a:ext cx="4244100" cy="7926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1pPr>
            <a:lvl2pPr lvl="1"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2pPr>
            <a:lvl3pPr lvl="2"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3pPr>
            <a:lvl4pPr lvl="3"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4pPr>
            <a:lvl5pPr lvl="4"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5pPr>
            <a:lvl6pPr lvl="5"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6pPr>
            <a:lvl7pPr lvl="6"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7pPr>
            <a:lvl8pPr lvl="7"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8pPr>
            <a:lvl9pPr lvl="8"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9pPr>
          </a:lstStyle>
          <a:p>
            <a:endParaRPr/>
          </a:p>
        </p:txBody>
      </p:sp>
      <p:sp>
        <p:nvSpPr>
          <p:cNvPr id="201" name="Google Shape;20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2" name="Google Shape;202;p33" descr="Solid BG.png"/>
          <p:cNvPicPr preferRelativeResize="0"/>
          <p:nvPr/>
        </p:nvPicPr>
        <p:blipFill>
          <a:blip r:embed="rId2">
            <a:alphaModFix/>
          </a:blip>
          <a:stretch>
            <a:fillRect/>
          </a:stretch>
        </p:blipFill>
        <p:spPr>
          <a:xfrm>
            <a:off x="0" y="0"/>
            <a:ext cx="4435900" cy="5143500"/>
          </a:xfrm>
          <a:prstGeom prst="rect">
            <a:avLst/>
          </a:prstGeom>
          <a:noFill/>
          <a:ln>
            <a:noFill/>
          </a:ln>
        </p:spPr>
      </p:pic>
      <p:pic>
        <p:nvPicPr>
          <p:cNvPr id="203" name="Google Shape;203;p33" descr="Aspire_png_PurpleFormat.png"/>
          <p:cNvPicPr preferRelativeResize="0"/>
          <p:nvPr/>
        </p:nvPicPr>
        <p:blipFill>
          <a:blip r:embed="rId3">
            <a:alphaModFix/>
          </a:blip>
          <a:stretch>
            <a:fillRect/>
          </a:stretch>
        </p:blipFill>
        <p:spPr>
          <a:xfrm>
            <a:off x="1228300" y="1241025"/>
            <a:ext cx="1941676" cy="245212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ption 1 - Section header" type="secHead">
  <p:cSld name="SECTION_HEADER">
    <p:spTree>
      <p:nvGrpSpPr>
        <p:cNvPr id="1" name="Shape 204"/>
        <p:cNvGrpSpPr/>
        <p:nvPr/>
      </p:nvGrpSpPr>
      <p:grpSpPr>
        <a:xfrm>
          <a:off x="0" y="0"/>
          <a:ext cx="0" cy="0"/>
          <a:chOff x="0" y="0"/>
          <a:chExt cx="0" cy="0"/>
        </a:xfrm>
      </p:grpSpPr>
      <p:sp>
        <p:nvSpPr>
          <p:cNvPr id="205" name="Google Shape;205;p34"/>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rgbClr val="A583A9"/>
                </a:solidFill>
                <a:latin typeface="Calibri"/>
                <a:ea typeface="Calibri"/>
                <a:cs typeface="Calibri"/>
                <a:sym typeface="Calibri"/>
              </a:rPr>
              <a:t>‹#›</a:t>
            </a:fld>
            <a:endParaRPr sz="1000">
              <a:solidFill>
                <a:srgbClr val="A583A9"/>
              </a:solidFill>
              <a:latin typeface="Calibri"/>
              <a:ea typeface="Calibri"/>
              <a:cs typeface="Calibri"/>
              <a:sym typeface="Calibri"/>
            </a:endParaRPr>
          </a:p>
        </p:txBody>
      </p:sp>
      <p:sp>
        <p:nvSpPr>
          <p:cNvPr id="206" name="Google Shape;206;p34"/>
          <p:cNvSpPr/>
          <p:nvPr/>
        </p:nvSpPr>
        <p:spPr>
          <a:xfrm>
            <a:off x="0" y="5013881"/>
            <a:ext cx="9144000" cy="129600"/>
          </a:xfrm>
          <a:prstGeom prst="rect">
            <a:avLst/>
          </a:prstGeom>
          <a:solidFill>
            <a:srgbClr val="6B2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 name="Google Shape;207;p34" descr="Aspire_png_WhiteFormat.png"/>
          <p:cNvPicPr preferRelativeResize="0"/>
          <p:nvPr/>
        </p:nvPicPr>
        <p:blipFill>
          <a:blip r:embed="rId2">
            <a:alphaModFix/>
          </a:blip>
          <a:stretch>
            <a:fillRect/>
          </a:stretch>
        </p:blipFill>
        <p:spPr>
          <a:xfrm>
            <a:off x="74150" y="4720370"/>
            <a:ext cx="864845" cy="243094"/>
          </a:xfrm>
          <a:prstGeom prst="rect">
            <a:avLst/>
          </a:prstGeom>
          <a:noFill/>
          <a:ln>
            <a:noFill/>
          </a:ln>
        </p:spPr>
      </p:pic>
      <p:sp>
        <p:nvSpPr>
          <p:cNvPr id="208" name="Google Shape;208;p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1pPr>
            <a:lvl2pPr lvl="1"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2pPr>
            <a:lvl3pPr lvl="2"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3pPr>
            <a:lvl4pPr lvl="3"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4pPr>
            <a:lvl5pPr lvl="4"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5pPr>
            <a:lvl6pPr lvl="5"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6pPr>
            <a:lvl7pPr lvl="6"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7pPr>
            <a:lvl8pPr lvl="7"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8pPr>
            <a:lvl9pPr lvl="8" algn="ctr" rtl="0">
              <a:spcBef>
                <a:spcPts val="0"/>
              </a:spcBef>
              <a:spcAft>
                <a:spcPts val="0"/>
              </a:spcAft>
              <a:buClr>
                <a:srgbClr val="6B2772"/>
              </a:buClr>
              <a:buSzPts val="3600"/>
              <a:buFont typeface="Calibri"/>
              <a:buNone/>
              <a:defRPr sz="3600" b="1">
                <a:solidFill>
                  <a:srgbClr val="6B2772"/>
                </a:solidFill>
                <a:latin typeface="Calibri"/>
                <a:ea typeface="Calibri"/>
                <a:cs typeface="Calibri"/>
                <a:sym typeface="Calibri"/>
              </a:defRPr>
            </a:lvl9pPr>
          </a:lstStyle>
          <a:p>
            <a:endParaRPr/>
          </a:p>
        </p:txBody>
      </p:sp>
      <p:sp>
        <p:nvSpPr>
          <p:cNvPr id="209" name="Google Shape;209;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ption 1 - Title and Body" type="tx">
  <p:cSld name="TITLE_AND_BODY">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lstStyle>
            <a:lvl1pPr lvl="0"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1pPr>
            <a:lvl2pPr lvl="1"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2pPr>
            <a:lvl3pPr lvl="2"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3pPr>
            <a:lvl4pPr lvl="3"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4pPr>
            <a:lvl5pPr lvl="4"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5pPr>
            <a:lvl6pPr lvl="5"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6pPr>
            <a:lvl7pPr lvl="6"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7pPr>
            <a:lvl8pPr lvl="7"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8pPr>
            <a:lvl9pPr lvl="8"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9pPr>
          </a:lstStyle>
          <a:p>
            <a:endParaRPr/>
          </a:p>
        </p:txBody>
      </p:sp>
      <p:sp>
        <p:nvSpPr>
          <p:cNvPr id="212" name="Google Shape;212;p35"/>
          <p:cNvSpPr txBox="1">
            <a:spLocks noGrp="1"/>
          </p:cNvSpPr>
          <p:nvPr>
            <p:ph type="body" idx="1"/>
          </p:nvPr>
        </p:nvSpPr>
        <p:spPr>
          <a:xfrm>
            <a:off x="311700" y="860924"/>
            <a:ext cx="8520600" cy="37080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
        <p:nvSpPr>
          <p:cNvPr id="213" name="Google Shape;21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14" name="Google Shape;214;p35"/>
          <p:cNvSpPr/>
          <p:nvPr/>
        </p:nvSpPr>
        <p:spPr>
          <a:xfrm>
            <a:off x="0" y="5013881"/>
            <a:ext cx="9144000" cy="129600"/>
          </a:xfrm>
          <a:prstGeom prst="rect">
            <a:avLst/>
          </a:prstGeom>
          <a:solidFill>
            <a:srgbClr val="6B2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35" descr="Aspire_png_WhiteFormat.png"/>
          <p:cNvPicPr preferRelativeResize="0"/>
          <p:nvPr/>
        </p:nvPicPr>
        <p:blipFill>
          <a:blip r:embed="rId2">
            <a:alphaModFix/>
          </a:blip>
          <a:stretch>
            <a:fillRect/>
          </a:stretch>
        </p:blipFill>
        <p:spPr>
          <a:xfrm>
            <a:off x="74150" y="4720370"/>
            <a:ext cx="864845" cy="243094"/>
          </a:xfrm>
          <a:prstGeom prst="rect">
            <a:avLst/>
          </a:prstGeom>
          <a:noFill/>
          <a:ln>
            <a:noFill/>
          </a:ln>
        </p:spPr>
      </p:pic>
      <p:cxnSp>
        <p:nvCxnSpPr>
          <p:cNvPr id="216" name="Google Shape;216;p35"/>
          <p:cNvCxnSpPr/>
          <p:nvPr/>
        </p:nvCxnSpPr>
        <p:spPr>
          <a:xfrm>
            <a:off x="440250" y="538069"/>
            <a:ext cx="8231100" cy="22500"/>
          </a:xfrm>
          <a:prstGeom prst="straightConnector1">
            <a:avLst/>
          </a:prstGeom>
          <a:noFill/>
          <a:ln w="19050" cap="flat" cmpd="sng">
            <a:solidFill>
              <a:srgbClr val="6B2772"/>
            </a:solidFill>
            <a:prstDash val="solid"/>
            <a:round/>
            <a:headEnd type="none" w="med" len="med"/>
            <a:tailEnd type="none" w="med" len="me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ption 1 - Title &amp; Body w/ Spiral" type="twoColTx">
  <p:cSld name="TITLE_AND_TWO_COLUMNS">
    <p:spTree>
      <p:nvGrpSpPr>
        <p:cNvPr id="1" name="Shape 217"/>
        <p:cNvGrpSpPr/>
        <p:nvPr/>
      </p:nvGrpSpPr>
      <p:grpSpPr>
        <a:xfrm>
          <a:off x="0" y="0"/>
          <a:ext cx="0" cy="0"/>
          <a:chOff x="0" y="0"/>
          <a:chExt cx="0" cy="0"/>
        </a:xfrm>
      </p:grpSpPr>
      <p:pic>
        <p:nvPicPr>
          <p:cNvPr id="218" name="Google Shape;218;p36"/>
          <p:cNvPicPr preferRelativeResize="0"/>
          <p:nvPr/>
        </p:nvPicPr>
        <p:blipFill>
          <a:blip r:embed="rId2">
            <a:alphaModFix amt="7000"/>
          </a:blip>
          <a:stretch>
            <a:fillRect/>
          </a:stretch>
        </p:blipFill>
        <p:spPr>
          <a:xfrm>
            <a:off x="0" y="0"/>
            <a:ext cx="9144000" cy="5143500"/>
          </a:xfrm>
          <a:prstGeom prst="rect">
            <a:avLst/>
          </a:prstGeom>
          <a:noFill/>
          <a:ln>
            <a:noFill/>
          </a:ln>
        </p:spPr>
      </p:pic>
      <p:sp>
        <p:nvSpPr>
          <p:cNvPr id="219" name="Google Shape;219;p36"/>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lstStyle>
            <a:lvl1pPr lvl="0"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1pPr>
            <a:lvl2pPr lvl="1"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2pPr>
            <a:lvl3pPr lvl="2"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3pPr>
            <a:lvl4pPr lvl="3"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4pPr>
            <a:lvl5pPr lvl="4"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5pPr>
            <a:lvl6pPr lvl="5"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6pPr>
            <a:lvl7pPr lvl="6"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7pPr>
            <a:lvl8pPr lvl="7"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8pPr>
            <a:lvl9pPr lvl="8"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9pPr>
          </a:lstStyle>
          <a:p>
            <a:endParaRPr/>
          </a:p>
        </p:txBody>
      </p:sp>
      <p:sp>
        <p:nvSpPr>
          <p:cNvPr id="220" name="Google Shape;220;p36"/>
          <p:cNvSpPr txBox="1">
            <a:spLocks noGrp="1"/>
          </p:cNvSpPr>
          <p:nvPr>
            <p:ph type="body" idx="1"/>
          </p:nvPr>
        </p:nvSpPr>
        <p:spPr>
          <a:xfrm>
            <a:off x="311700" y="860924"/>
            <a:ext cx="8520600" cy="37080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
        <p:nvSpPr>
          <p:cNvPr id="221" name="Google Shape;221;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22" name="Google Shape;222;p36"/>
          <p:cNvSpPr/>
          <p:nvPr/>
        </p:nvSpPr>
        <p:spPr>
          <a:xfrm>
            <a:off x="0" y="5013881"/>
            <a:ext cx="9144000" cy="129600"/>
          </a:xfrm>
          <a:prstGeom prst="rect">
            <a:avLst/>
          </a:prstGeom>
          <a:solidFill>
            <a:srgbClr val="6B2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3" name="Google Shape;223;p36"/>
          <p:cNvCxnSpPr/>
          <p:nvPr/>
        </p:nvCxnSpPr>
        <p:spPr>
          <a:xfrm>
            <a:off x="440250" y="538069"/>
            <a:ext cx="8231100" cy="22500"/>
          </a:xfrm>
          <a:prstGeom prst="straightConnector1">
            <a:avLst/>
          </a:prstGeom>
          <a:noFill/>
          <a:ln w="19050" cap="flat" cmpd="sng">
            <a:solidFill>
              <a:srgbClr val="6B2772"/>
            </a:solidFill>
            <a:prstDash val="solid"/>
            <a:round/>
            <a:headEnd type="none" w="med" len="med"/>
            <a:tailEnd type="none" w="med" len="me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ption 1 - Title &amp; Body 2 Columns" type="titleOnly">
  <p:cSld name="TITLE_ONLY">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lstStyle>
            <a:lvl1pPr lvl="0"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1pPr>
            <a:lvl2pPr lvl="1"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2pPr>
            <a:lvl3pPr lvl="2"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3pPr>
            <a:lvl4pPr lvl="3"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4pPr>
            <a:lvl5pPr lvl="4"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5pPr>
            <a:lvl6pPr lvl="5"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6pPr>
            <a:lvl7pPr lvl="6"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7pPr>
            <a:lvl8pPr lvl="7"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8pPr>
            <a:lvl9pPr lvl="8"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9pPr>
          </a:lstStyle>
          <a:p>
            <a:endParaRPr/>
          </a:p>
        </p:txBody>
      </p:sp>
      <p:sp>
        <p:nvSpPr>
          <p:cNvPr id="226" name="Google Shape;22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27" name="Google Shape;227;p37"/>
          <p:cNvSpPr/>
          <p:nvPr/>
        </p:nvSpPr>
        <p:spPr>
          <a:xfrm>
            <a:off x="0" y="5013881"/>
            <a:ext cx="9144000" cy="129600"/>
          </a:xfrm>
          <a:prstGeom prst="rect">
            <a:avLst/>
          </a:prstGeom>
          <a:solidFill>
            <a:srgbClr val="6B2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 name="Google Shape;228;p37" descr="Aspire_png_WhiteFormat.png"/>
          <p:cNvPicPr preferRelativeResize="0"/>
          <p:nvPr/>
        </p:nvPicPr>
        <p:blipFill>
          <a:blip r:embed="rId2">
            <a:alphaModFix/>
          </a:blip>
          <a:stretch>
            <a:fillRect/>
          </a:stretch>
        </p:blipFill>
        <p:spPr>
          <a:xfrm>
            <a:off x="74150" y="4720370"/>
            <a:ext cx="864845" cy="243094"/>
          </a:xfrm>
          <a:prstGeom prst="rect">
            <a:avLst/>
          </a:prstGeom>
          <a:noFill/>
          <a:ln>
            <a:noFill/>
          </a:ln>
        </p:spPr>
      </p:pic>
      <p:sp>
        <p:nvSpPr>
          <p:cNvPr id="229" name="Google Shape;229;p37"/>
          <p:cNvSpPr txBox="1">
            <a:spLocks noGrp="1"/>
          </p:cNvSpPr>
          <p:nvPr>
            <p:ph type="body" idx="1"/>
          </p:nvPr>
        </p:nvSpPr>
        <p:spPr>
          <a:xfrm>
            <a:off x="491625" y="860925"/>
            <a:ext cx="3807000" cy="37080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
        <p:nvSpPr>
          <p:cNvPr id="230" name="Google Shape;230;p37"/>
          <p:cNvSpPr txBox="1">
            <a:spLocks noGrp="1"/>
          </p:cNvSpPr>
          <p:nvPr>
            <p:ph type="body" idx="2"/>
          </p:nvPr>
        </p:nvSpPr>
        <p:spPr>
          <a:xfrm>
            <a:off x="4845375" y="860925"/>
            <a:ext cx="3807000" cy="37080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cxnSp>
        <p:nvCxnSpPr>
          <p:cNvPr id="231" name="Google Shape;231;p37"/>
          <p:cNvCxnSpPr/>
          <p:nvPr/>
        </p:nvCxnSpPr>
        <p:spPr>
          <a:xfrm>
            <a:off x="440250" y="538069"/>
            <a:ext cx="8231100" cy="22500"/>
          </a:xfrm>
          <a:prstGeom prst="straightConnector1">
            <a:avLst/>
          </a:prstGeom>
          <a:noFill/>
          <a:ln w="19050" cap="flat" cmpd="sng">
            <a:solidFill>
              <a:srgbClr val="6B2772"/>
            </a:solidFill>
            <a:prstDash val="solid"/>
            <a:round/>
            <a:headEnd type="none" w="med" len="med"/>
            <a:tailEnd type="none"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ption 1 - Title &amp; Body w/ Image Right">
  <p:cSld name="ONE_COLUMN_TEXT">
    <p:spTree>
      <p:nvGrpSpPr>
        <p:cNvPr id="1" name="Shape 232"/>
        <p:cNvGrpSpPr/>
        <p:nvPr/>
      </p:nvGrpSpPr>
      <p:grpSpPr>
        <a:xfrm>
          <a:off x="0" y="0"/>
          <a:ext cx="0" cy="0"/>
          <a:chOff x="0" y="0"/>
          <a:chExt cx="0" cy="0"/>
        </a:xfrm>
      </p:grpSpPr>
      <p:sp>
        <p:nvSpPr>
          <p:cNvPr id="233" name="Google Shape;233;p38"/>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lstStyle>
            <a:lvl1pPr lvl="0"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1pPr>
            <a:lvl2pPr lvl="1"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2pPr>
            <a:lvl3pPr lvl="2"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3pPr>
            <a:lvl4pPr lvl="3"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4pPr>
            <a:lvl5pPr lvl="4"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5pPr>
            <a:lvl6pPr lvl="5"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6pPr>
            <a:lvl7pPr lvl="6"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7pPr>
            <a:lvl8pPr lvl="7"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8pPr>
            <a:lvl9pPr lvl="8"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9pPr>
          </a:lstStyle>
          <a:p>
            <a:endParaRPr/>
          </a:p>
        </p:txBody>
      </p:sp>
      <p:sp>
        <p:nvSpPr>
          <p:cNvPr id="234" name="Google Shape;234;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35" name="Google Shape;235;p38"/>
          <p:cNvSpPr/>
          <p:nvPr/>
        </p:nvSpPr>
        <p:spPr>
          <a:xfrm>
            <a:off x="0" y="5013881"/>
            <a:ext cx="9144000" cy="129600"/>
          </a:xfrm>
          <a:prstGeom prst="rect">
            <a:avLst/>
          </a:prstGeom>
          <a:solidFill>
            <a:srgbClr val="6B2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6" name="Google Shape;236;p38" descr="Aspire_png_WhiteFormat.png"/>
          <p:cNvPicPr preferRelativeResize="0"/>
          <p:nvPr/>
        </p:nvPicPr>
        <p:blipFill>
          <a:blip r:embed="rId2">
            <a:alphaModFix/>
          </a:blip>
          <a:stretch>
            <a:fillRect/>
          </a:stretch>
        </p:blipFill>
        <p:spPr>
          <a:xfrm>
            <a:off x="74150" y="4720370"/>
            <a:ext cx="864845" cy="243094"/>
          </a:xfrm>
          <a:prstGeom prst="rect">
            <a:avLst/>
          </a:prstGeom>
          <a:noFill/>
          <a:ln>
            <a:noFill/>
          </a:ln>
        </p:spPr>
      </p:pic>
      <p:sp>
        <p:nvSpPr>
          <p:cNvPr id="237" name="Google Shape;237;p38"/>
          <p:cNvSpPr txBox="1">
            <a:spLocks noGrp="1"/>
          </p:cNvSpPr>
          <p:nvPr>
            <p:ph type="body" idx="1"/>
          </p:nvPr>
        </p:nvSpPr>
        <p:spPr>
          <a:xfrm>
            <a:off x="491625" y="860925"/>
            <a:ext cx="3807000" cy="37080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
        <p:nvSpPr>
          <p:cNvPr id="238" name="Google Shape;238;p38"/>
          <p:cNvSpPr txBox="1"/>
          <p:nvPr/>
        </p:nvSpPr>
        <p:spPr>
          <a:xfrm>
            <a:off x="6150550" y="2436150"/>
            <a:ext cx="1196700" cy="5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Center Image</a:t>
            </a:r>
            <a:endParaRPr b="1">
              <a:latin typeface="Calibri"/>
              <a:ea typeface="Calibri"/>
              <a:cs typeface="Calibri"/>
              <a:sym typeface="Calibri"/>
            </a:endParaRPr>
          </a:p>
          <a:p>
            <a:pPr marL="0" lvl="0" indent="0" algn="ctr" rtl="0">
              <a:spcBef>
                <a:spcPts val="0"/>
              </a:spcBef>
              <a:spcAft>
                <a:spcPts val="0"/>
              </a:spcAft>
              <a:buNone/>
            </a:pPr>
            <a:r>
              <a:rPr lang="en" b="1">
                <a:latin typeface="Calibri"/>
                <a:ea typeface="Calibri"/>
                <a:cs typeface="Calibri"/>
                <a:sym typeface="Calibri"/>
              </a:rPr>
              <a:t>Here</a:t>
            </a:r>
            <a:endParaRPr b="1">
              <a:latin typeface="Calibri"/>
              <a:ea typeface="Calibri"/>
              <a:cs typeface="Calibri"/>
              <a:sym typeface="Calibri"/>
            </a:endParaRPr>
          </a:p>
        </p:txBody>
      </p:sp>
      <p:cxnSp>
        <p:nvCxnSpPr>
          <p:cNvPr id="239" name="Google Shape;239;p38"/>
          <p:cNvCxnSpPr>
            <a:stCxn id="238" idx="0"/>
          </p:cNvCxnSpPr>
          <p:nvPr/>
        </p:nvCxnSpPr>
        <p:spPr>
          <a:xfrm rot="10800000">
            <a:off x="6748900" y="2064150"/>
            <a:ext cx="0" cy="372000"/>
          </a:xfrm>
          <a:prstGeom prst="straightConnector1">
            <a:avLst/>
          </a:prstGeom>
          <a:noFill/>
          <a:ln w="9525" cap="flat" cmpd="sng">
            <a:solidFill>
              <a:schemeClr val="dk2"/>
            </a:solidFill>
            <a:prstDash val="solid"/>
            <a:round/>
            <a:headEnd type="none" w="med" len="med"/>
            <a:tailEnd type="triangle" w="med" len="med"/>
          </a:ln>
        </p:spPr>
      </p:cxnSp>
      <p:cxnSp>
        <p:nvCxnSpPr>
          <p:cNvPr id="240" name="Google Shape;240;p38"/>
          <p:cNvCxnSpPr>
            <a:stCxn id="238" idx="2"/>
          </p:cNvCxnSpPr>
          <p:nvPr/>
        </p:nvCxnSpPr>
        <p:spPr>
          <a:xfrm>
            <a:off x="6748900" y="2993550"/>
            <a:ext cx="0" cy="332400"/>
          </a:xfrm>
          <a:prstGeom prst="straightConnector1">
            <a:avLst/>
          </a:prstGeom>
          <a:noFill/>
          <a:ln w="9525" cap="flat" cmpd="sng">
            <a:solidFill>
              <a:schemeClr val="dk2"/>
            </a:solidFill>
            <a:prstDash val="solid"/>
            <a:round/>
            <a:headEnd type="none" w="med" len="med"/>
            <a:tailEnd type="triangle" w="med" len="med"/>
          </a:ln>
        </p:spPr>
      </p:cxnSp>
      <p:cxnSp>
        <p:nvCxnSpPr>
          <p:cNvPr id="241" name="Google Shape;241;p38"/>
          <p:cNvCxnSpPr>
            <a:stCxn id="238" idx="1"/>
          </p:cNvCxnSpPr>
          <p:nvPr/>
        </p:nvCxnSpPr>
        <p:spPr>
          <a:xfrm rot="10800000">
            <a:off x="5820850" y="2714850"/>
            <a:ext cx="329700" cy="0"/>
          </a:xfrm>
          <a:prstGeom prst="straightConnector1">
            <a:avLst/>
          </a:prstGeom>
          <a:noFill/>
          <a:ln w="9525" cap="flat" cmpd="sng">
            <a:solidFill>
              <a:schemeClr val="dk2"/>
            </a:solidFill>
            <a:prstDash val="solid"/>
            <a:round/>
            <a:headEnd type="none" w="med" len="med"/>
            <a:tailEnd type="triangle" w="med" len="med"/>
          </a:ln>
        </p:spPr>
      </p:cxnSp>
      <p:cxnSp>
        <p:nvCxnSpPr>
          <p:cNvPr id="242" name="Google Shape;242;p38"/>
          <p:cNvCxnSpPr>
            <a:stCxn id="238" idx="3"/>
          </p:cNvCxnSpPr>
          <p:nvPr/>
        </p:nvCxnSpPr>
        <p:spPr>
          <a:xfrm>
            <a:off x="7347250" y="2714850"/>
            <a:ext cx="332400" cy="0"/>
          </a:xfrm>
          <a:prstGeom prst="straightConnector1">
            <a:avLst/>
          </a:prstGeom>
          <a:noFill/>
          <a:ln w="9525" cap="flat" cmpd="sng">
            <a:solidFill>
              <a:schemeClr val="dk2"/>
            </a:solidFill>
            <a:prstDash val="solid"/>
            <a:round/>
            <a:headEnd type="none" w="med" len="med"/>
            <a:tailEnd type="triangle" w="med" len="med"/>
          </a:ln>
        </p:spPr>
      </p:cxnSp>
      <p:cxnSp>
        <p:nvCxnSpPr>
          <p:cNvPr id="243" name="Google Shape;243;p38"/>
          <p:cNvCxnSpPr/>
          <p:nvPr/>
        </p:nvCxnSpPr>
        <p:spPr>
          <a:xfrm>
            <a:off x="440250" y="538069"/>
            <a:ext cx="8231100" cy="22500"/>
          </a:xfrm>
          <a:prstGeom prst="straightConnector1">
            <a:avLst/>
          </a:prstGeom>
          <a:noFill/>
          <a:ln w="19050" cap="flat" cmpd="sng">
            <a:solidFill>
              <a:srgbClr val="6B2772"/>
            </a:solidFill>
            <a:prstDash val="solid"/>
            <a:round/>
            <a:headEnd type="none" w="med" len="med"/>
            <a:tailEnd type="none" w="med" len="med"/>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ption 1 - Title &amp; Body w/ Image Left">
  <p:cSld name="MAIN_POINT">
    <p:spTree>
      <p:nvGrpSpPr>
        <p:cNvPr id="1" name="Shape 244"/>
        <p:cNvGrpSpPr/>
        <p:nvPr/>
      </p:nvGrpSpPr>
      <p:grpSpPr>
        <a:xfrm>
          <a:off x="0" y="0"/>
          <a:ext cx="0" cy="0"/>
          <a:chOff x="0" y="0"/>
          <a:chExt cx="0" cy="0"/>
        </a:xfrm>
      </p:grpSpPr>
      <p:sp>
        <p:nvSpPr>
          <p:cNvPr id="245" name="Google Shape;245;p39"/>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lstStyle>
            <a:lvl1pPr lvl="0"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1pPr>
            <a:lvl2pPr lvl="1"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2pPr>
            <a:lvl3pPr lvl="2"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3pPr>
            <a:lvl4pPr lvl="3"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4pPr>
            <a:lvl5pPr lvl="4"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5pPr>
            <a:lvl6pPr lvl="5"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6pPr>
            <a:lvl7pPr lvl="6"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7pPr>
            <a:lvl8pPr lvl="7"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8pPr>
            <a:lvl9pPr lvl="8"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9pPr>
          </a:lstStyle>
          <a:p>
            <a:endParaRPr/>
          </a:p>
        </p:txBody>
      </p:sp>
      <p:sp>
        <p:nvSpPr>
          <p:cNvPr id="246" name="Google Shape;246;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47" name="Google Shape;247;p39"/>
          <p:cNvSpPr/>
          <p:nvPr/>
        </p:nvSpPr>
        <p:spPr>
          <a:xfrm>
            <a:off x="0" y="5013881"/>
            <a:ext cx="9144000" cy="129600"/>
          </a:xfrm>
          <a:prstGeom prst="rect">
            <a:avLst/>
          </a:prstGeom>
          <a:solidFill>
            <a:srgbClr val="6B2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8" name="Google Shape;248;p39" descr="Aspire_png_WhiteFormat.png"/>
          <p:cNvPicPr preferRelativeResize="0"/>
          <p:nvPr/>
        </p:nvPicPr>
        <p:blipFill>
          <a:blip r:embed="rId2">
            <a:alphaModFix/>
          </a:blip>
          <a:stretch>
            <a:fillRect/>
          </a:stretch>
        </p:blipFill>
        <p:spPr>
          <a:xfrm>
            <a:off x="74150" y="4720370"/>
            <a:ext cx="864845" cy="243094"/>
          </a:xfrm>
          <a:prstGeom prst="rect">
            <a:avLst/>
          </a:prstGeom>
          <a:noFill/>
          <a:ln>
            <a:noFill/>
          </a:ln>
        </p:spPr>
      </p:pic>
      <p:sp>
        <p:nvSpPr>
          <p:cNvPr id="249" name="Google Shape;249;p39"/>
          <p:cNvSpPr txBox="1"/>
          <p:nvPr/>
        </p:nvSpPr>
        <p:spPr>
          <a:xfrm>
            <a:off x="1795425" y="2455838"/>
            <a:ext cx="1196700" cy="5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Center Image</a:t>
            </a:r>
            <a:endParaRPr b="1">
              <a:latin typeface="Calibri"/>
              <a:ea typeface="Calibri"/>
              <a:cs typeface="Calibri"/>
              <a:sym typeface="Calibri"/>
            </a:endParaRPr>
          </a:p>
          <a:p>
            <a:pPr marL="0" lvl="0" indent="0" algn="ctr" rtl="0">
              <a:spcBef>
                <a:spcPts val="0"/>
              </a:spcBef>
              <a:spcAft>
                <a:spcPts val="0"/>
              </a:spcAft>
              <a:buNone/>
            </a:pPr>
            <a:r>
              <a:rPr lang="en" b="1">
                <a:latin typeface="Calibri"/>
                <a:ea typeface="Calibri"/>
                <a:cs typeface="Calibri"/>
                <a:sym typeface="Calibri"/>
              </a:rPr>
              <a:t>Here</a:t>
            </a:r>
            <a:endParaRPr b="1">
              <a:latin typeface="Calibri"/>
              <a:ea typeface="Calibri"/>
              <a:cs typeface="Calibri"/>
              <a:sym typeface="Calibri"/>
            </a:endParaRPr>
          </a:p>
        </p:txBody>
      </p:sp>
      <p:cxnSp>
        <p:nvCxnSpPr>
          <p:cNvPr id="250" name="Google Shape;250;p39"/>
          <p:cNvCxnSpPr>
            <a:stCxn id="249" idx="0"/>
          </p:cNvCxnSpPr>
          <p:nvPr/>
        </p:nvCxnSpPr>
        <p:spPr>
          <a:xfrm rot="10800000">
            <a:off x="2393775" y="2083838"/>
            <a:ext cx="0" cy="372000"/>
          </a:xfrm>
          <a:prstGeom prst="straightConnector1">
            <a:avLst/>
          </a:prstGeom>
          <a:noFill/>
          <a:ln w="9525" cap="flat" cmpd="sng">
            <a:solidFill>
              <a:schemeClr val="dk2"/>
            </a:solidFill>
            <a:prstDash val="solid"/>
            <a:round/>
            <a:headEnd type="none" w="med" len="med"/>
            <a:tailEnd type="triangle" w="med" len="med"/>
          </a:ln>
        </p:spPr>
      </p:cxnSp>
      <p:cxnSp>
        <p:nvCxnSpPr>
          <p:cNvPr id="251" name="Google Shape;251;p39"/>
          <p:cNvCxnSpPr>
            <a:stCxn id="249" idx="2"/>
          </p:cNvCxnSpPr>
          <p:nvPr/>
        </p:nvCxnSpPr>
        <p:spPr>
          <a:xfrm>
            <a:off x="2393775" y="3013238"/>
            <a:ext cx="0" cy="332400"/>
          </a:xfrm>
          <a:prstGeom prst="straightConnector1">
            <a:avLst/>
          </a:prstGeom>
          <a:noFill/>
          <a:ln w="9525" cap="flat" cmpd="sng">
            <a:solidFill>
              <a:schemeClr val="dk2"/>
            </a:solidFill>
            <a:prstDash val="solid"/>
            <a:round/>
            <a:headEnd type="none" w="med" len="med"/>
            <a:tailEnd type="triangle" w="med" len="med"/>
          </a:ln>
        </p:spPr>
      </p:cxnSp>
      <p:cxnSp>
        <p:nvCxnSpPr>
          <p:cNvPr id="252" name="Google Shape;252;p39"/>
          <p:cNvCxnSpPr>
            <a:stCxn id="249" idx="1"/>
          </p:cNvCxnSpPr>
          <p:nvPr/>
        </p:nvCxnSpPr>
        <p:spPr>
          <a:xfrm rot="10800000">
            <a:off x="1465725" y="2734538"/>
            <a:ext cx="329700" cy="0"/>
          </a:xfrm>
          <a:prstGeom prst="straightConnector1">
            <a:avLst/>
          </a:prstGeom>
          <a:noFill/>
          <a:ln w="9525" cap="flat" cmpd="sng">
            <a:solidFill>
              <a:schemeClr val="dk2"/>
            </a:solidFill>
            <a:prstDash val="solid"/>
            <a:round/>
            <a:headEnd type="none" w="med" len="med"/>
            <a:tailEnd type="triangle" w="med" len="med"/>
          </a:ln>
        </p:spPr>
      </p:cxnSp>
      <p:cxnSp>
        <p:nvCxnSpPr>
          <p:cNvPr id="253" name="Google Shape;253;p39"/>
          <p:cNvCxnSpPr>
            <a:stCxn id="249" idx="3"/>
          </p:cNvCxnSpPr>
          <p:nvPr/>
        </p:nvCxnSpPr>
        <p:spPr>
          <a:xfrm>
            <a:off x="2992125" y="2734538"/>
            <a:ext cx="332400" cy="0"/>
          </a:xfrm>
          <a:prstGeom prst="straightConnector1">
            <a:avLst/>
          </a:prstGeom>
          <a:noFill/>
          <a:ln w="9525" cap="flat" cmpd="sng">
            <a:solidFill>
              <a:schemeClr val="dk2"/>
            </a:solidFill>
            <a:prstDash val="solid"/>
            <a:round/>
            <a:headEnd type="none" w="med" len="med"/>
            <a:tailEnd type="triangle" w="med" len="med"/>
          </a:ln>
        </p:spPr>
      </p:cxnSp>
      <p:sp>
        <p:nvSpPr>
          <p:cNvPr id="254" name="Google Shape;254;p39"/>
          <p:cNvSpPr txBox="1">
            <a:spLocks noGrp="1"/>
          </p:cNvSpPr>
          <p:nvPr>
            <p:ph type="body" idx="1"/>
          </p:nvPr>
        </p:nvSpPr>
        <p:spPr>
          <a:xfrm>
            <a:off x="4845400" y="860925"/>
            <a:ext cx="3807000" cy="37080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cxnSp>
        <p:nvCxnSpPr>
          <p:cNvPr id="255" name="Google Shape;255;p39"/>
          <p:cNvCxnSpPr/>
          <p:nvPr/>
        </p:nvCxnSpPr>
        <p:spPr>
          <a:xfrm>
            <a:off x="440250" y="538069"/>
            <a:ext cx="8231100" cy="22500"/>
          </a:xfrm>
          <a:prstGeom prst="straightConnector1">
            <a:avLst/>
          </a:prstGeom>
          <a:noFill/>
          <a:ln w="19050" cap="flat" cmpd="sng">
            <a:solidFill>
              <a:srgbClr val="6B2772"/>
            </a:solidFill>
            <a:prstDash val="solid"/>
            <a:round/>
            <a:headEnd type="none" w="med" len="med"/>
            <a:tailEnd type="none" w="med" len="med"/>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ption 1 - Title w/ Spiral">
  <p:cSld name="SECTION_TITLE_AND_DESCRIPTION">
    <p:spTree>
      <p:nvGrpSpPr>
        <p:cNvPr id="1" name="Shape 256"/>
        <p:cNvGrpSpPr/>
        <p:nvPr/>
      </p:nvGrpSpPr>
      <p:grpSpPr>
        <a:xfrm>
          <a:off x="0" y="0"/>
          <a:ext cx="0" cy="0"/>
          <a:chOff x="0" y="0"/>
          <a:chExt cx="0" cy="0"/>
        </a:xfrm>
      </p:grpSpPr>
      <p:sp>
        <p:nvSpPr>
          <p:cNvPr id="257" name="Google Shape;257;p40"/>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lstStyle>
            <a:lvl1pPr lvl="0"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1pPr>
            <a:lvl2pPr lvl="1"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2pPr>
            <a:lvl3pPr lvl="2"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3pPr>
            <a:lvl4pPr lvl="3"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4pPr>
            <a:lvl5pPr lvl="4"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5pPr>
            <a:lvl6pPr lvl="5"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6pPr>
            <a:lvl7pPr lvl="6"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7pPr>
            <a:lvl8pPr lvl="7"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8pPr>
            <a:lvl9pPr lvl="8" rtl="0">
              <a:spcBef>
                <a:spcPts val="0"/>
              </a:spcBef>
              <a:spcAft>
                <a:spcPts val="0"/>
              </a:spcAft>
              <a:buClr>
                <a:srgbClr val="6B2772"/>
              </a:buClr>
              <a:buSzPts val="2800"/>
              <a:buFont typeface="Calibri"/>
              <a:buNone/>
              <a:defRPr b="1">
                <a:solidFill>
                  <a:srgbClr val="6B2772"/>
                </a:solidFill>
                <a:latin typeface="Calibri"/>
                <a:ea typeface="Calibri"/>
                <a:cs typeface="Calibri"/>
                <a:sym typeface="Calibri"/>
              </a:defRPr>
            </a:lvl9pPr>
          </a:lstStyle>
          <a:p>
            <a:endParaRPr/>
          </a:p>
        </p:txBody>
      </p:sp>
      <p:sp>
        <p:nvSpPr>
          <p:cNvPr id="258" name="Google Shape;258;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59" name="Google Shape;259;p40"/>
          <p:cNvSpPr/>
          <p:nvPr/>
        </p:nvSpPr>
        <p:spPr>
          <a:xfrm>
            <a:off x="0" y="5013881"/>
            <a:ext cx="9144000" cy="129600"/>
          </a:xfrm>
          <a:prstGeom prst="rect">
            <a:avLst/>
          </a:prstGeom>
          <a:solidFill>
            <a:srgbClr val="6B2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0" name="Google Shape;260;p40"/>
          <p:cNvCxnSpPr/>
          <p:nvPr/>
        </p:nvCxnSpPr>
        <p:spPr>
          <a:xfrm>
            <a:off x="440250" y="538069"/>
            <a:ext cx="8231100" cy="22500"/>
          </a:xfrm>
          <a:prstGeom prst="straightConnector1">
            <a:avLst/>
          </a:prstGeom>
          <a:noFill/>
          <a:ln w="19050" cap="flat" cmpd="sng">
            <a:solidFill>
              <a:srgbClr val="6B2772"/>
            </a:solidFill>
            <a:prstDash val="solid"/>
            <a:round/>
            <a:headEnd type="none" w="med" len="med"/>
            <a:tailEnd type="none" w="med" len="med"/>
          </a:ln>
        </p:spPr>
      </p:cxnSp>
      <p:pic>
        <p:nvPicPr>
          <p:cNvPr id="261" name="Google Shape;261;p40"/>
          <p:cNvPicPr preferRelativeResize="0"/>
          <p:nvPr/>
        </p:nvPicPr>
        <p:blipFill>
          <a:blip r:embed="rId2">
            <a:alphaModFix amt="7000"/>
          </a:blip>
          <a:stretch>
            <a:fillRect/>
          </a:stretch>
        </p:blipFill>
        <p:spPr>
          <a:xfrm>
            <a:off x="0" y="0"/>
            <a:ext cx="9144000" cy="51435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ption 1 - Title &amp; Body w/ Purple BG">
  <p:cSld name="CAPTION_ONLY">
    <p:spTree>
      <p:nvGrpSpPr>
        <p:cNvPr id="1" name="Shape 262"/>
        <p:cNvGrpSpPr/>
        <p:nvPr/>
      </p:nvGrpSpPr>
      <p:grpSpPr>
        <a:xfrm>
          <a:off x="0" y="0"/>
          <a:ext cx="0" cy="0"/>
          <a:chOff x="0" y="0"/>
          <a:chExt cx="0" cy="0"/>
        </a:xfrm>
      </p:grpSpPr>
      <p:pic>
        <p:nvPicPr>
          <p:cNvPr id="263" name="Google Shape;263;p41" descr="Solid BG.png"/>
          <p:cNvPicPr preferRelativeResize="0"/>
          <p:nvPr/>
        </p:nvPicPr>
        <p:blipFill>
          <a:blip r:embed="rId2">
            <a:alphaModFix/>
          </a:blip>
          <a:stretch>
            <a:fillRect/>
          </a:stretch>
        </p:blipFill>
        <p:spPr>
          <a:xfrm>
            <a:off x="4572000" y="0"/>
            <a:ext cx="4572000" cy="5143500"/>
          </a:xfrm>
          <a:prstGeom prst="rect">
            <a:avLst/>
          </a:prstGeom>
          <a:noFill/>
          <a:ln>
            <a:noFill/>
          </a:ln>
        </p:spPr>
      </p:pic>
      <p:sp>
        <p:nvSpPr>
          <p:cNvPr id="264" name="Google Shape;264;p4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r" rtl="0">
              <a:spcBef>
                <a:spcPts val="0"/>
              </a:spcBef>
              <a:spcAft>
                <a:spcPts val="0"/>
              </a:spcAft>
              <a:buClr>
                <a:srgbClr val="6B2772"/>
              </a:buClr>
              <a:buSzPts val="4200"/>
              <a:buFont typeface="Calibri"/>
              <a:buNone/>
              <a:defRPr sz="4200" b="1">
                <a:solidFill>
                  <a:srgbClr val="6B2772"/>
                </a:solidFill>
                <a:latin typeface="Calibri"/>
                <a:ea typeface="Calibri"/>
                <a:cs typeface="Calibri"/>
                <a:sym typeface="Calibri"/>
              </a:defRPr>
            </a:lvl1pPr>
            <a:lvl2pPr lvl="1" algn="ctr" rtl="0">
              <a:spcBef>
                <a:spcPts val="0"/>
              </a:spcBef>
              <a:spcAft>
                <a:spcPts val="0"/>
              </a:spcAft>
              <a:buSzPts val="4200"/>
              <a:buFont typeface="Calibri"/>
              <a:buNone/>
              <a:defRPr sz="4200">
                <a:latin typeface="Calibri"/>
                <a:ea typeface="Calibri"/>
                <a:cs typeface="Calibri"/>
                <a:sym typeface="Calibri"/>
              </a:defRPr>
            </a:lvl2pPr>
            <a:lvl3pPr lvl="2" algn="ctr" rtl="0">
              <a:spcBef>
                <a:spcPts val="0"/>
              </a:spcBef>
              <a:spcAft>
                <a:spcPts val="0"/>
              </a:spcAft>
              <a:buSzPts val="4200"/>
              <a:buFont typeface="Calibri"/>
              <a:buNone/>
              <a:defRPr sz="4200">
                <a:latin typeface="Calibri"/>
                <a:ea typeface="Calibri"/>
                <a:cs typeface="Calibri"/>
                <a:sym typeface="Calibri"/>
              </a:defRPr>
            </a:lvl3pPr>
            <a:lvl4pPr lvl="3" algn="ctr" rtl="0">
              <a:spcBef>
                <a:spcPts val="0"/>
              </a:spcBef>
              <a:spcAft>
                <a:spcPts val="0"/>
              </a:spcAft>
              <a:buSzPts val="4200"/>
              <a:buFont typeface="Calibri"/>
              <a:buNone/>
              <a:defRPr sz="4200">
                <a:latin typeface="Calibri"/>
                <a:ea typeface="Calibri"/>
                <a:cs typeface="Calibri"/>
                <a:sym typeface="Calibri"/>
              </a:defRPr>
            </a:lvl4pPr>
            <a:lvl5pPr lvl="4" algn="ctr" rtl="0">
              <a:spcBef>
                <a:spcPts val="0"/>
              </a:spcBef>
              <a:spcAft>
                <a:spcPts val="0"/>
              </a:spcAft>
              <a:buSzPts val="4200"/>
              <a:buFont typeface="Calibri"/>
              <a:buNone/>
              <a:defRPr sz="4200">
                <a:latin typeface="Calibri"/>
                <a:ea typeface="Calibri"/>
                <a:cs typeface="Calibri"/>
                <a:sym typeface="Calibri"/>
              </a:defRPr>
            </a:lvl5pPr>
            <a:lvl6pPr lvl="5" algn="ctr" rtl="0">
              <a:spcBef>
                <a:spcPts val="0"/>
              </a:spcBef>
              <a:spcAft>
                <a:spcPts val="0"/>
              </a:spcAft>
              <a:buSzPts val="4200"/>
              <a:buFont typeface="Calibri"/>
              <a:buNone/>
              <a:defRPr sz="4200">
                <a:latin typeface="Calibri"/>
                <a:ea typeface="Calibri"/>
                <a:cs typeface="Calibri"/>
                <a:sym typeface="Calibri"/>
              </a:defRPr>
            </a:lvl6pPr>
            <a:lvl7pPr lvl="6" algn="ctr" rtl="0">
              <a:spcBef>
                <a:spcPts val="0"/>
              </a:spcBef>
              <a:spcAft>
                <a:spcPts val="0"/>
              </a:spcAft>
              <a:buSzPts val="4200"/>
              <a:buFont typeface="Calibri"/>
              <a:buNone/>
              <a:defRPr sz="4200">
                <a:latin typeface="Calibri"/>
                <a:ea typeface="Calibri"/>
                <a:cs typeface="Calibri"/>
                <a:sym typeface="Calibri"/>
              </a:defRPr>
            </a:lvl7pPr>
            <a:lvl8pPr lvl="7" algn="ctr" rtl="0">
              <a:spcBef>
                <a:spcPts val="0"/>
              </a:spcBef>
              <a:spcAft>
                <a:spcPts val="0"/>
              </a:spcAft>
              <a:buSzPts val="4200"/>
              <a:buFont typeface="Calibri"/>
              <a:buNone/>
              <a:defRPr sz="4200">
                <a:latin typeface="Calibri"/>
                <a:ea typeface="Calibri"/>
                <a:cs typeface="Calibri"/>
                <a:sym typeface="Calibri"/>
              </a:defRPr>
            </a:lvl8pPr>
            <a:lvl9pPr lvl="8" algn="ctr" rtl="0">
              <a:spcBef>
                <a:spcPts val="0"/>
              </a:spcBef>
              <a:spcAft>
                <a:spcPts val="0"/>
              </a:spcAft>
              <a:buSzPts val="4200"/>
              <a:buFont typeface="Calibri"/>
              <a:buNone/>
              <a:defRPr sz="4200">
                <a:latin typeface="Calibri"/>
                <a:ea typeface="Calibri"/>
                <a:cs typeface="Calibri"/>
                <a:sym typeface="Calibri"/>
              </a:defRPr>
            </a:lvl9pPr>
          </a:lstStyle>
          <a:p>
            <a:endParaRPr/>
          </a:p>
        </p:txBody>
      </p:sp>
      <p:sp>
        <p:nvSpPr>
          <p:cNvPr id="265" name="Google Shape;265;p4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1pPr>
            <a:lvl2pPr lvl="1"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2pPr>
            <a:lvl3pPr lvl="2"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3pPr>
            <a:lvl4pPr lvl="3"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4pPr>
            <a:lvl5pPr lvl="4"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5pPr>
            <a:lvl6pPr lvl="5"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6pPr>
            <a:lvl7pPr lvl="6"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7pPr>
            <a:lvl8pPr lvl="7"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8pPr>
            <a:lvl9pPr lvl="8" algn="r" rtl="0">
              <a:lnSpc>
                <a:spcPct val="100000"/>
              </a:lnSpc>
              <a:spcBef>
                <a:spcPts val="0"/>
              </a:spcBef>
              <a:spcAft>
                <a:spcPts val="0"/>
              </a:spcAft>
              <a:buClr>
                <a:srgbClr val="A583A9"/>
              </a:buClr>
              <a:buSzPts val="2100"/>
              <a:buFont typeface="Calibri"/>
              <a:buNone/>
              <a:defRPr sz="2100">
                <a:solidFill>
                  <a:srgbClr val="A583A9"/>
                </a:solidFill>
                <a:latin typeface="Calibri"/>
                <a:ea typeface="Calibri"/>
                <a:cs typeface="Calibri"/>
                <a:sym typeface="Calibri"/>
              </a:defRPr>
            </a:lvl9pPr>
          </a:lstStyle>
          <a:p>
            <a:endParaRPr/>
          </a:p>
        </p:txBody>
      </p:sp>
      <p:sp>
        <p:nvSpPr>
          <p:cNvPr id="266" name="Google Shape;266;p4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rgbClr val="FFFFFF"/>
              </a:buClr>
              <a:buSzPts val="1800"/>
              <a:buFont typeface="Calibri"/>
              <a:buChar char="●"/>
              <a:defRPr>
                <a:solidFill>
                  <a:srgbClr val="FFFFFF"/>
                </a:solidFill>
                <a:latin typeface="Calibri"/>
                <a:ea typeface="Calibri"/>
                <a:cs typeface="Calibri"/>
                <a:sym typeface="Calibri"/>
              </a:defRPr>
            </a:lvl1pPr>
            <a:lvl2pPr marL="914400" lvl="1" indent="-317500" rtl="0">
              <a:spcBef>
                <a:spcPts val="1600"/>
              </a:spcBef>
              <a:spcAft>
                <a:spcPts val="0"/>
              </a:spcAft>
              <a:buClr>
                <a:srgbClr val="FFFFFF"/>
              </a:buClr>
              <a:buSzPts val="1400"/>
              <a:buFont typeface="Calibri"/>
              <a:buChar char="○"/>
              <a:defRPr>
                <a:solidFill>
                  <a:srgbClr val="FFFFFF"/>
                </a:solidFill>
                <a:latin typeface="Calibri"/>
                <a:ea typeface="Calibri"/>
                <a:cs typeface="Calibri"/>
                <a:sym typeface="Calibri"/>
              </a:defRPr>
            </a:lvl2pPr>
            <a:lvl3pPr marL="1371600" lvl="2" indent="-317500" rtl="0">
              <a:spcBef>
                <a:spcPts val="1600"/>
              </a:spcBef>
              <a:spcAft>
                <a:spcPts val="0"/>
              </a:spcAft>
              <a:buClr>
                <a:srgbClr val="FFFFFF"/>
              </a:buClr>
              <a:buSzPts val="1400"/>
              <a:buFont typeface="Calibri"/>
              <a:buChar char="■"/>
              <a:defRPr>
                <a:solidFill>
                  <a:srgbClr val="FFFFFF"/>
                </a:solidFill>
                <a:latin typeface="Calibri"/>
                <a:ea typeface="Calibri"/>
                <a:cs typeface="Calibri"/>
                <a:sym typeface="Calibri"/>
              </a:defRPr>
            </a:lvl3pPr>
            <a:lvl4pPr marL="1828800" lvl="3" indent="-317500" rtl="0">
              <a:spcBef>
                <a:spcPts val="1600"/>
              </a:spcBef>
              <a:spcAft>
                <a:spcPts val="0"/>
              </a:spcAft>
              <a:buClr>
                <a:srgbClr val="FFFFFF"/>
              </a:buClr>
              <a:buSzPts val="1400"/>
              <a:buFont typeface="Calibri"/>
              <a:buChar char="●"/>
              <a:defRPr>
                <a:solidFill>
                  <a:srgbClr val="FFFFFF"/>
                </a:solidFill>
                <a:latin typeface="Calibri"/>
                <a:ea typeface="Calibri"/>
                <a:cs typeface="Calibri"/>
                <a:sym typeface="Calibri"/>
              </a:defRPr>
            </a:lvl4pPr>
            <a:lvl5pPr marL="2286000" lvl="4" indent="-317500" rtl="0">
              <a:spcBef>
                <a:spcPts val="1600"/>
              </a:spcBef>
              <a:spcAft>
                <a:spcPts val="0"/>
              </a:spcAft>
              <a:buClr>
                <a:srgbClr val="FFFFFF"/>
              </a:buClr>
              <a:buSzPts val="1400"/>
              <a:buFont typeface="Calibri"/>
              <a:buChar char="○"/>
              <a:defRPr>
                <a:solidFill>
                  <a:srgbClr val="FFFFFF"/>
                </a:solidFill>
                <a:latin typeface="Calibri"/>
                <a:ea typeface="Calibri"/>
                <a:cs typeface="Calibri"/>
                <a:sym typeface="Calibri"/>
              </a:defRPr>
            </a:lvl5pPr>
            <a:lvl6pPr marL="2743200" lvl="5" indent="-317500" rtl="0">
              <a:spcBef>
                <a:spcPts val="1600"/>
              </a:spcBef>
              <a:spcAft>
                <a:spcPts val="0"/>
              </a:spcAft>
              <a:buClr>
                <a:srgbClr val="FFFFFF"/>
              </a:buClr>
              <a:buSzPts val="1400"/>
              <a:buFont typeface="Calibri"/>
              <a:buChar char="■"/>
              <a:defRPr>
                <a:solidFill>
                  <a:srgbClr val="FFFFFF"/>
                </a:solidFill>
                <a:latin typeface="Calibri"/>
                <a:ea typeface="Calibri"/>
                <a:cs typeface="Calibri"/>
                <a:sym typeface="Calibri"/>
              </a:defRPr>
            </a:lvl6pPr>
            <a:lvl7pPr marL="3200400" lvl="6" indent="-317500" rtl="0">
              <a:spcBef>
                <a:spcPts val="1600"/>
              </a:spcBef>
              <a:spcAft>
                <a:spcPts val="0"/>
              </a:spcAft>
              <a:buClr>
                <a:srgbClr val="FFFFFF"/>
              </a:buClr>
              <a:buSzPts val="1400"/>
              <a:buFont typeface="Calibri"/>
              <a:buChar char="●"/>
              <a:defRPr>
                <a:solidFill>
                  <a:srgbClr val="FFFFFF"/>
                </a:solidFill>
                <a:latin typeface="Calibri"/>
                <a:ea typeface="Calibri"/>
                <a:cs typeface="Calibri"/>
                <a:sym typeface="Calibri"/>
              </a:defRPr>
            </a:lvl7pPr>
            <a:lvl8pPr marL="3657600" lvl="7" indent="-317500" rtl="0">
              <a:spcBef>
                <a:spcPts val="1600"/>
              </a:spcBef>
              <a:spcAft>
                <a:spcPts val="0"/>
              </a:spcAft>
              <a:buClr>
                <a:srgbClr val="FFFFFF"/>
              </a:buClr>
              <a:buSzPts val="1400"/>
              <a:buFont typeface="Calibri"/>
              <a:buChar char="○"/>
              <a:defRPr>
                <a:solidFill>
                  <a:srgbClr val="FFFFFF"/>
                </a:solidFill>
                <a:latin typeface="Calibri"/>
                <a:ea typeface="Calibri"/>
                <a:cs typeface="Calibri"/>
                <a:sym typeface="Calibri"/>
              </a:defRPr>
            </a:lvl8pPr>
            <a:lvl9pPr marL="4114800" lvl="8" indent="-317500" rtl="0">
              <a:spcBef>
                <a:spcPts val="1600"/>
              </a:spcBef>
              <a:spcAft>
                <a:spcPts val="1600"/>
              </a:spcAft>
              <a:buClr>
                <a:srgbClr val="FFFFFF"/>
              </a:buClr>
              <a:buSzPts val="1400"/>
              <a:buFont typeface="Calibri"/>
              <a:buChar char="■"/>
              <a:defRPr>
                <a:solidFill>
                  <a:srgbClr val="FFFFFF"/>
                </a:solidFill>
                <a:latin typeface="Calibri"/>
                <a:ea typeface="Calibri"/>
                <a:cs typeface="Calibri"/>
                <a:sym typeface="Calibri"/>
              </a:defRPr>
            </a:lvl9pPr>
          </a:lstStyle>
          <a:p>
            <a:endParaRPr/>
          </a:p>
        </p:txBody>
      </p:sp>
      <p:sp>
        <p:nvSpPr>
          <p:cNvPr id="267" name="Google Shape;267;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68" name="Google Shape;268;p41" descr="Aspire_png_WhiteFormat.png"/>
          <p:cNvPicPr preferRelativeResize="0"/>
          <p:nvPr/>
        </p:nvPicPr>
        <p:blipFill>
          <a:blip r:embed="rId3">
            <a:alphaModFix/>
          </a:blip>
          <a:stretch>
            <a:fillRect/>
          </a:stretch>
        </p:blipFill>
        <p:spPr>
          <a:xfrm>
            <a:off x="74150" y="4720370"/>
            <a:ext cx="864845" cy="24309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ption 1 - Bottom Text w/ Spiral">
  <p:cSld name="BIG_NUMBER">
    <p:spTree>
      <p:nvGrpSpPr>
        <p:cNvPr id="1" name="Shape 269"/>
        <p:cNvGrpSpPr/>
        <p:nvPr/>
      </p:nvGrpSpPr>
      <p:grpSpPr>
        <a:xfrm>
          <a:off x="0" y="0"/>
          <a:ext cx="0" cy="0"/>
          <a:chOff x="0" y="0"/>
          <a:chExt cx="0" cy="0"/>
        </a:xfrm>
      </p:grpSpPr>
      <p:sp>
        <p:nvSpPr>
          <p:cNvPr id="270" name="Google Shape;270;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71" name="Google Shape;271;p42"/>
          <p:cNvSpPr/>
          <p:nvPr/>
        </p:nvSpPr>
        <p:spPr>
          <a:xfrm>
            <a:off x="0" y="5013881"/>
            <a:ext cx="9144000" cy="129600"/>
          </a:xfrm>
          <a:prstGeom prst="rect">
            <a:avLst/>
          </a:prstGeom>
          <a:solidFill>
            <a:srgbClr val="6B2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2"/>
          <p:cNvSpPr txBox="1">
            <a:spLocks noGrp="1"/>
          </p:cNvSpPr>
          <p:nvPr>
            <p:ph type="subTitle" idx="1"/>
          </p:nvPr>
        </p:nvSpPr>
        <p:spPr>
          <a:xfrm>
            <a:off x="205450" y="4148063"/>
            <a:ext cx="7161300" cy="748500"/>
          </a:xfrm>
          <a:prstGeom prst="rect">
            <a:avLst/>
          </a:prstGeom>
        </p:spPr>
        <p:txBody>
          <a:bodyPr spcFirstLastPara="1" wrap="square" lIns="91425" tIns="91425" rIns="91425" bIns="91425" anchor="b" anchorCtr="0"/>
          <a:lstStyle>
            <a:lvl1pPr lvl="0" rtl="0">
              <a:lnSpc>
                <a:spcPct val="100000"/>
              </a:lnSpc>
              <a:spcBef>
                <a:spcPts val="0"/>
              </a:spcBef>
              <a:spcAft>
                <a:spcPts val="0"/>
              </a:spcAft>
              <a:buNone/>
              <a:defRPr>
                <a:solidFill>
                  <a:srgbClr val="6B2772"/>
                </a:solidFill>
                <a:latin typeface="Calibri"/>
                <a:ea typeface="Calibri"/>
                <a:cs typeface="Calibri"/>
                <a:sym typeface="Calibri"/>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ption 2 - Title Slide" type="blank">
  <p:cSld name="BLANK">
    <p:spTree>
      <p:nvGrpSpPr>
        <p:cNvPr id="1" name="Shape 273"/>
        <p:cNvGrpSpPr/>
        <p:nvPr/>
      </p:nvGrpSpPr>
      <p:grpSpPr>
        <a:xfrm>
          <a:off x="0" y="0"/>
          <a:ext cx="0" cy="0"/>
          <a:chOff x="0" y="0"/>
          <a:chExt cx="0" cy="0"/>
        </a:xfrm>
      </p:grpSpPr>
      <p:pic>
        <p:nvPicPr>
          <p:cNvPr id="274" name="Google Shape;274;p43" descr="Title Page BG.png"/>
          <p:cNvPicPr preferRelativeResize="0"/>
          <p:nvPr/>
        </p:nvPicPr>
        <p:blipFill>
          <a:blip r:embed="rId2">
            <a:alphaModFix/>
          </a:blip>
          <a:stretch>
            <a:fillRect/>
          </a:stretch>
        </p:blipFill>
        <p:spPr>
          <a:xfrm>
            <a:off x="2" y="0"/>
            <a:ext cx="3111818" cy="5143500"/>
          </a:xfrm>
          <a:prstGeom prst="rect">
            <a:avLst/>
          </a:prstGeom>
          <a:noFill/>
          <a:ln>
            <a:noFill/>
          </a:ln>
        </p:spPr>
      </p:pic>
      <p:pic>
        <p:nvPicPr>
          <p:cNvPr id="275" name="Google Shape;275;p43" descr="Aspire_V_P.png"/>
          <p:cNvPicPr preferRelativeResize="0"/>
          <p:nvPr/>
        </p:nvPicPr>
        <p:blipFill>
          <a:blip r:embed="rId3">
            <a:alphaModFix/>
          </a:blip>
          <a:stretch>
            <a:fillRect/>
          </a:stretch>
        </p:blipFill>
        <p:spPr>
          <a:xfrm>
            <a:off x="611775" y="1379400"/>
            <a:ext cx="1888274" cy="2384700"/>
          </a:xfrm>
          <a:prstGeom prst="rect">
            <a:avLst/>
          </a:prstGeom>
          <a:noFill/>
          <a:ln>
            <a:noFill/>
          </a:ln>
        </p:spPr>
      </p:pic>
      <p:sp>
        <p:nvSpPr>
          <p:cNvPr id="276" name="Google Shape;276;p43"/>
          <p:cNvSpPr txBox="1">
            <a:spLocks noGrp="1"/>
          </p:cNvSpPr>
          <p:nvPr>
            <p:ph type="ctrTitle"/>
          </p:nvPr>
        </p:nvSpPr>
        <p:spPr>
          <a:xfrm>
            <a:off x="4588308" y="744581"/>
            <a:ext cx="4244100" cy="2052600"/>
          </a:xfrm>
          <a:prstGeom prst="rect">
            <a:avLst/>
          </a:prstGeom>
        </p:spPr>
        <p:txBody>
          <a:bodyPr spcFirstLastPara="1" wrap="square" lIns="91425" tIns="91425" rIns="91425" bIns="91425" anchor="b" anchorCtr="0"/>
          <a:lstStyle>
            <a:lvl1pPr lvl="0" rtl="0">
              <a:spcBef>
                <a:spcPts val="0"/>
              </a:spcBef>
              <a:spcAft>
                <a:spcPts val="0"/>
              </a:spcAft>
              <a:buClr>
                <a:srgbClr val="6B2772"/>
              </a:buClr>
              <a:buSzPts val="5200"/>
              <a:buFont typeface="Calibri"/>
              <a:buNone/>
              <a:defRPr sz="5200" b="1">
                <a:solidFill>
                  <a:srgbClr val="6B2772"/>
                </a:solidFill>
                <a:latin typeface="Calibri"/>
                <a:ea typeface="Calibri"/>
                <a:cs typeface="Calibri"/>
                <a:sym typeface="Calibri"/>
              </a:defRPr>
            </a:lvl1pPr>
            <a:lvl2pPr lvl="1"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2pPr>
            <a:lvl3pPr lvl="2"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3pPr>
            <a:lvl4pPr lvl="3"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4pPr>
            <a:lvl5pPr lvl="4"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5pPr>
            <a:lvl6pPr lvl="5"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6pPr>
            <a:lvl7pPr lvl="6"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7pPr>
            <a:lvl8pPr lvl="7"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8pPr>
            <a:lvl9pPr lvl="8" rtl="0">
              <a:spcBef>
                <a:spcPts val="0"/>
              </a:spcBef>
              <a:spcAft>
                <a:spcPts val="0"/>
              </a:spcAft>
              <a:buClr>
                <a:srgbClr val="6B2772"/>
              </a:buClr>
              <a:buSzPts val="5200"/>
              <a:buFont typeface="Calibri"/>
              <a:buNone/>
              <a:defRPr sz="5200">
                <a:solidFill>
                  <a:srgbClr val="6B2772"/>
                </a:solidFill>
                <a:latin typeface="Calibri"/>
                <a:ea typeface="Calibri"/>
                <a:cs typeface="Calibri"/>
                <a:sym typeface="Calibri"/>
              </a:defRPr>
            </a:lvl9pPr>
          </a:lstStyle>
          <a:p>
            <a:endParaRPr/>
          </a:p>
        </p:txBody>
      </p:sp>
      <p:sp>
        <p:nvSpPr>
          <p:cNvPr id="277" name="Google Shape;277;p43"/>
          <p:cNvSpPr txBox="1">
            <a:spLocks noGrp="1"/>
          </p:cNvSpPr>
          <p:nvPr>
            <p:ph type="subTitle" idx="1"/>
          </p:nvPr>
        </p:nvSpPr>
        <p:spPr>
          <a:xfrm>
            <a:off x="4588304" y="2834122"/>
            <a:ext cx="4244100" cy="7926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1pPr>
            <a:lvl2pPr lvl="1"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2pPr>
            <a:lvl3pPr lvl="2"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3pPr>
            <a:lvl4pPr lvl="3"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4pPr>
            <a:lvl5pPr lvl="4"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5pPr>
            <a:lvl6pPr lvl="5"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6pPr>
            <a:lvl7pPr lvl="6"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7pPr>
            <a:lvl8pPr lvl="7"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8pPr>
            <a:lvl9pPr lvl="8" rtl="0">
              <a:lnSpc>
                <a:spcPct val="100000"/>
              </a:lnSpc>
              <a:spcBef>
                <a:spcPts val="0"/>
              </a:spcBef>
              <a:spcAft>
                <a:spcPts val="0"/>
              </a:spcAft>
              <a:buClr>
                <a:srgbClr val="A583A9"/>
              </a:buClr>
              <a:buSzPts val="2800"/>
              <a:buFont typeface="Calibri"/>
              <a:buNone/>
              <a:defRPr sz="2800">
                <a:solidFill>
                  <a:srgbClr val="A583A9"/>
                </a:solidFill>
                <a:latin typeface="Calibri"/>
                <a:ea typeface="Calibri"/>
                <a:cs typeface="Calibri"/>
                <a:sym typeface="Calibri"/>
              </a:defRPr>
            </a:lvl9pPr>
          </a:lstStyle>
          <a:p>
            <a:endParaRPr/>
          </a:p>
        </p:txBody>
      </p:sp>
      <p:sp>
        <p:nvSpPr>
          <p:cNvPr id="278" name="Google Shape;278;p4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ption 2 - Title &amp; Body">
  <p:cSld name="CUSTOM">
    <p:spTree>
      <p:nvGrpSpPr>
        <p:cNvPr id="1" name="Shape 279"/>
        <p:cNvGrpSpPr/>
        <p:nvPr/>
      </p:nvGrpSpPr>
      <p:grpSpPr>
        <a:xfrm>
          <a:off x="0" y="0"/>
          <a:ext cx="0" cy="0"/>
          <a:chOff x="0" y="0"/>
          <a:chExt cx="0" cy="0"/>
        </a:xfrm>
      </p:grpSpPr>
      <p:pic>
        <p:nvPicPr>
          <p:cNvPr id="280" name="Google Shape;280;p44" descr="Content Title Bar.png"/>
          <p:cNvPicPr preferRelativeResize="0"/>
          <p:nvPr/>
        </p:nvPicPr>
        <p:blipFill>
          <a:blip r:embed="rId2">
            <a:alphaModFix/>
          </a:blip>
          <a:stretch>
            <a:fillRect/>
          </a:stretch>
        </p:blipFill>
        <p:spPr>
          <a:xfrm>
            <a:off x="0" y="-1975"/>
            <a:ext cx="9144000" cy="797200"/>
          </a:xfrm>
          <a:prstGeom prst="rect">
            <a:avLst/>
          </a:prstGeom>
          <a:noFill/>
          <a:ln>
            <a:noFill/>
          </a:ln>
        </p:spPr>
      </p:pic>
      <p:sp>
        <p:nvSpPr>
          <p:cNvPr id="281" name="Google Shape;281;p44"/>
          <p:cNvSpPr/>
          <p:nvPr/>
        </p:nvSpPr>
        <p:spPr>
          <a:xfrm>
            <a:off x="0" y="795244"/>
            <a:ext cx="9144000" cy="61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4"/>
          <p:cNvSpPr txBox="1">
            <a:spLocks noGrp="1"/>
          </p:cNvSpPr>
          <p:nvPr>
            <p:ph type="title"/>
          </p:nvPr>
        </p:nvSpPr>
        <p:spPr>
          <a:xfrm>
            <a:off x="766350" y="103116"/>
            <a:ext cx="7611300" cy="587100"/>
          </a:xfrm>
          <a:prstGeom prst="rect">
            <a:avLst/>
          </a:prstGeom>
        </p:spPr>
        <p:txBody>
          <a:bodyPr spcFirstLastPara="1" wrap="square" lIns="91425" tIns="91425" rIns="91425" bIns="91425" anchor="ctr" anchorCtr="0"/>
          <a:lstStyle>
            <a:lvl1pPr lvl="0" algn="ctr" rtl="0">
              <a:spcBef>
                <a:spcPts val="0"/>
              </a:spcBef>
              <a:spcAft>
                <a:spcPts val="0"/>
              </a:spcAft>
              <a:buNone/>
              <a:defRPr b="1">
                <a:solidFill>
                  <a:schemeClr val="lt1"/>
                </a:solidFill>
                <a:latin typeface="Calibri"/>
                <a:ea typeface="Calibri"/>
                <a:cs typeface="Calibri"/>
                <a:sym typeface="Calibri"/>
              </a:defRPr>
            </a:lvl1pPr>
            <a:lvl2pPr lvl="1" algn="ctr" rtl="0">
              <a:spcBef>
                <a:spcPts val="0"/>
              </a:spcBef>
              <a:spcAft>
                <a:spcPts val="0"/>
              </a:spcAft>
              <a:buNone/>
              <a:defRPr b="1">
                <a:solidFill>
                  <a:schemeClr val="lt1"/>
                </a:solidFill>
                <a:latin typeface="Calibri"/>
                <a:ea typeface="Calibri"/>
                <a:cs typeface="Calibri"/>
                <a:sym typeface="Calibri"/>
              </a:defRPr>
            </a:lvl2pPr>
            <a:lvl3pPr lvl="2" algn="ctr" rtl="0">
              <a:spcBef>
                <a:spcPts val="0"/>
              </a:spcBef>
              <a:spcAft>
                <a:spcPts val="0"/>
              </a:spcAft>
              <a:buNone/>
              <a:defRPr b="1">
                <a:solidFill>
                  <a:schemeClr val="lt1"/>
                </a:solidFill>
                <a:latin typeface="Calibri"/>
                <a:ea typeface="Calibri"/>
                <a:cs typeface="Calibri"/>
                <a:sym typeface="Calibri"/>
              </a:defRPr>
            </a:lvl3pPr>
            <a:lvl4pPr lvl="3" algn="ctr" rtl="0">
              <a:spcBef>
                <a:spcPts val="0"/>
              </a:spcBef>
              <a:spcAft>
                <a:spcPts val="0"/>
              </a:spcAft>
              <a:buNone/>
              <a:defRPr b="1">
                <a:solidFill>
                  <a:schemeClr val="lt1"/>
                </a:solidFill>
                <a:latin typeface="Calibri"/>
                <a:ea typeface="Calibri"/>
                <a:cs typeface="Calibri"/>
                <a:sym typeface="Calibri"/>
              </a:defRPr>
            </a:lvl4pPr>
            <a:lvl5pPr lvl="4" algn="ctr" rtl="0">
              <a:spcBef>
                <a:spcPts val="0"/>
              </a:spcBef>
              <a:spcAft>
                <a:spcPts val="0"/>
              </a:spcAft>
              <a:buNone/>
              <a:defRPr b="1">
                <a:solidFill>
                  <a:schemeClr val="lt1"/>
                </a:solidFill>
                <a:latin typeface="Calibri"/>
                <a:ea typeface="Calibri"/>
                <a:cs typeface="Calibri"/>
                <a:sym typeface="Calibri"/>
              </a:defRPr>
            </a:lvl5pPr>
            <a:lvl6pPr lvl="5" algn="ctr" rtl="0">
              <a:spcBef>
                <a:spcPts val="0"/>
              </a:spcBef>
              <a:spcAft>
                <a:spcPts val="0"/>
              </a:spcAft>
              <a:buNone/>
              <a:defRPr b="1">
                <a:solidFill>
                  <a:schemeClr val="lt1"/>
                </a:solidFill>
                <a:latin typeface="Calibri"/>
                <a:ea typeface="Calibri"/>
                <a:cs typeface="Calibri"/>
                <a:sym typeface="Calibri"/>
              </a:defRPr>
            </a:lvl6pPr>
            <a:lvl7pPr lvl="6" algn="ctr" rtl="0">
              <a:spcBef>
                <a:spcPts val="0"/>
              </a:spcBef>
              <a:spcAft>
                <a:spcPts val="0"/>
              </a:spcAft>
              <a:buNone/>
              <a:defRPr b="1">
                <a:solidFill>
                  <a:schemeClr val="lt1"/>
                </a:solidFill>
                <a:latin typeface="Calibri"/>
                <a:ea typeface="Calibri"/>
                <a:cs typeface="Calibri"/>
                <a:sym typeface="Calibri"/>
              </a:defRPr>
            </a:lvl7pPr>
            <a:lvl8pPr lvl="7" algn="ctr" rtl="0">
              <a:spcBef>
                <a:spcPts val="0"/>
              </a:spcBef>
              <a:spcAft>
                <a:spcPts val="0"/>
              </a:spcAft>
              <a:buNone/>
              <a:defRPr b="1">
                <a:solidFill>
                  <a:schemeClr val="lt1"/>
                </a:solidFill>
                <a:latin typeface="Calibri"/>
                <a:ea typeface="Calibri"/>
                <a:cs typeface="Calibri"/>
                <a:sym typeface="Calibri"/>
              </a:defRPr>
            </a:lvl8pPr>
            <a:lvl9pPr lvl="8" algn="ctr" rtl="0">
              <a:spcBef>
                <a:spcPts val="0"/>
              </a:spcBef>
              <a:spcAft>
                <a:spcPts val="0"/>
              </a:spcAft>
              <a:buNone/>
              <a:defRPr b="1">
                <a:solidFill>
                  <a:schemeClr val="lt1"/>
                </a:solidFill>
                <a:latin typeface="Calibri"/>
                <a:ea typeface="Calibri"/>
                <a:cs typeface="Calibri"/>
                <a:sym typeface="Calibri"/>
              </a:defRPr>
            </a:lvl9pPr>
          </a:lstStyle>
          <a:p>
            <a:endParaRPr/>
          </a:p>
        </p:txBody>
      </p:sp>
      <p:pic>
        <p:nvPicPr>
          <p:cNvPr id="283" name="Google Shape;283;p44" descr="Aspire_png_WhiteFormat.png"/>
          <p:cNvPicPr preferRelativeResize="0"/>
          <p:nvPr/>
        </p:nvPicPr>
        <p:blipFill>
          <a:blip r:embed="rId3">
            <a:alphaModFix/>
          </a:blip>
          <a:stretch>
            <a:fillRect/>
          </a:stretch>
        </p:blipFill>
        <p:spPr>
          <a:xfrm>
            <a:off x="74150" y="4837763"/>
            <a:ext cx="864845" cy="243094"/>
          </a:xfrm>
          <a:prstGeom prst="rect">
            <a:avLst/>
          </a:prstGeom>
          <a:noFill/>
          <a:ln>
            <a:noFill/>
          </a:ln>
        </p:spPr>
      </p:pic>
      <p:sp>
        <p:nvSpPr>
          <p:cNvPr id="284" name="Google Shape;284;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b"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85" name="Google Shape;285;p44"/>
          <p:cNvSpPr txBox="1">
            <a:spLocks noGrp="1"/>
          </p:cNvSpPr>
          <p:nvPr>
            <p:ph type="body" idx="1"/>
          </p:nvPr>
        </p:nvSpPr>
        <p:spPr>
          <a:xfrm>
            <a:off x="491625" y="1115419"/>
            <a:ext cx="8107800" cy="34536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ption 2 - Title &amp; Body 2 column">
  <p:cSld name="CUSTOM_2">
    <p:spTree>
      <p:nvGrpSpPr>
        <p:cNvPr id="1" name="Shape 286"/>
        <p:cNvGrpSpPr/>
        <p:nvPr/>
      </p:nvGrpSpPr>
      <p:grpSpPr>
        <a:xfrm>
          <a:off x="0" y="0"/>
          <a:ext cx="0" cy="0"/>
          <a:chOff x="0" y="0"/>
          <a:chExt cx="0" cy="0"/>
        </a:xfrm>
      </p:grpSpPr>
      <p:sp>
        <p:nvSpPr>
          <p:cNvPr id="287" name="Google Shape;287;p45"/>
          <p:cNvSpPr/>
          <p:nvPr/>
        </p:nvSpPr>
        <p:spPr>
          <a:xfrm>
            <a:off x="0" y="795244"/>
            <a:ext cx="9144000" cy="61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5"/>
          <p:cNvSpPr txBox="1">
            <a:spLocks noGrp="1"/>
          </p:cNvSpPr>
          <p:nvPr>
            <p:ph type="title"/>
          </p:nvPr>
        </p:nvSpPr>
        <p:spPr>
          <a:xfrm>
            <a:off x="766350" y="103116"/>
            <a:ext cx="7611300" cy="587100"/>
          </a:xfrm>
          <a:prstGeom prst="rect">
            <a:avLst/>
          </a:prstGeom>
        </p:spPr>
        <p:txBody>
          <a:bodyPr spcFirstLastPara="1" wrap="square" lIns="91425" tIns="91425" rIns="91425" bIns="91425" anchor="ctr" anchorCtr="0"/>
          <a:lstStyle>
            <a:lvl1pPr lvl="0" algn="ctr" rtl="0">
              <a:spcBef>
                <a:spcPts val="0"/>
              </a:spcBef>
              <a:spcAft>
                <a:spcPts val="0"/>
              </a:spcAft>
              <a:buNone/>
              <a:defRPr b="1">
                <a:solidFill>
                  <a:schemeClr val="lt1"/>
                </a:solidFill>
                <a:latin typeface="Calibri"/>
                <a:ea typeface="Calibri"/>
                <a:cs typeface="Calibri"/>
                <a:sym typeface="Calibri"/>
              </a:defRPr>
            </a:lvl1pPr>
            <a:lvl2pPr lvl="1" algn="ctr" rtl="0">
              <a:spcBef>
                <a:spcPts val="0"/>
              </a:spcBef>
              <a:spcAft>
                <a:spcPts val="0"/>
              </a:spcAft>
              <a:buNone/>
              <a:defRPr b="1">
                <a:solidFill>
                  <a:schemeClr val="lt1"/>
                </a:solidFill>
                <a:latin typeface="Calibri"/>
                <a:ea typeface="Calibri"/>
                <a:cs typeface="Calibri"/>
                <a:sym typeface="Calibri"/>
              </a:defRPr>
            </a:lvl2pPr>
            <a:lvl3pPr lvl="2" algn="ctr" rtl="0">
              <a:spcBef>
                <a:spcPts val="0"/>
              </a:spcBef>
              <a:spcAft>
                <a:spcPts val="0"/>
              </a:spcAft>
              <a:buNone/>
              <a:defRPr b="1">
                <a:solidFill>
                  <a:schemeClr val="lt1"/>
                </a:solidFill>
                <a:latin typeface="Calibri"/>
                <a:ea typeface="Calibri"/>
                <a:cs typeface="Calibri"/>
                <a:sym typeface="Calibri"/>
              </a:defRPr>
            </a:lvl3pPr>
            <a:lvl4pPr lvl="3" algn="ctr" rtl="0">
              <a:spcBef>
                <a:spcPts val="0"/>
              </a:spcBef>
              <a:spcAft>
                <a:spcPts val="0"/>
              </a:spcAft>
              <a:buNone/>
              <a:defRPr b="1">
                <a:solidFill>
                  <a:schemeClr val="lt1"/>
                </a:solidFill>
                <a:latin typeface="Calibri"/>
                <a:ea typeface="Calibri"/>
                <a:cs typeface="Calibri"/>
                <a:sym typeface="Calibri"/>
              </a:defRPr>
            </a:lvl4pPr>
            <a:lvl5pPr lvl="4" algn="ctr" rtl="0">
              <a:spcBef>
                <a:spcPts val="0"/>
              </a:spcBef>
              <a:spcAft>
                <a:spcPts val="0"/>
              </a:spcAft>
              <a:buNone/>
              <a:defRPr b="1">
                <a:solidFill>
                  <a:schemeClr val="lt1"/>
                </a:solidFill>
                <a:latin typeface="Calibri"/>
                <a:ea typeface="Calibri"/>
                <a:cs typeface="Calibri"/>
                <a:sym typeface="Calibri"/>
              </a:defRPr>
            </a:lvl5pPr>
            <a:lvl6pPr lvl="5" algn="ctr" rtl="0">
              <a:spcBef>
                <a:spcPts val="0"/>
              </a:spcBef>
              <a:spcAft>
                <a:spcPts val="0"/>
              </a:spcAft>
              <a:buNone/>
              <a:defRPr b="1">
                <a:solidFill>
                  <a:schemeClr val="lt1"/>
                </a:solidFill>
                <a:latin typeface="Calibri"/>
                <a:ea typeface="Calibri"/>
                <a:cs typeface="Calibri"/>
                <a:sym typeface="Calibri"/>
              </a:defRPr>
            </a:lvl6pPr>
            <a:lvl7pPr lvl="6" algn="ctr" rtl="0">
              <a:spcBef>
                <a:spcPts val="0"/>
              </a:spcBef>
              <a:spcAft>
                <a:spcPts val="0"/>
              </a:spcAft>
              <a:buNone/>
              <a:defRPr b="1">
                <a:solidFill>
                  <a:schemeClr val="lt1"/>
                </a:solidFill>
                <a:latin typeface="Calibri"/>
                <a:ea typeface="Calibri"/>
                <a:cs typeface="Calibri"/>
                <a:sym typeface="Calibri"/>
              </a:defRPr>
            </a:lvl7pPr>
            <a:lvl8pPr lvl="7" algn="ctr" rtl="0">
              <a:spcBef>
                <a:spcPts val="0"/>
              </a:spcBef>
              <a:spcAft>
                <a:spcPts val="0"/>
              </a:spcAft>
              <a:buNone/>
              <a:defRPr b="1">
                <a:solidFill>
                  <a:schemeClr val="lt1"/>
                </a:solidFill>
                <a:latin typeface="Calibri"/>
                <a:ea typeface="Calibri"/>
                <a:cs typeface="Calibri"/>
                <a:sym typeface="Calibri"/>
              </a:defRPr>
            </a:lvl8pPr>
            <a:lvl9pPr lvl="8" algn="ctr" rtl="0">
              <a:spcBef>
                <a:spcPts val="0"/>
              </a:spcBef>
              <a:spcAft>
                <a:spcPts val="0"/>
              </a:spcAft>
              <a:buNone/>
              <a:defRPr b="1">
                <a:solidFill>
                  <a:schemeClr val="lt1"/>
                </a:solidFill>
                <a:latin typeface="Calibri"/>
                <a:ea typeface="Calibri"/>
                <a:cs typeface="Calibri"/>
                <a:sym typeface="Calibri"/>
              </a:defRPr>
            </a:lvl9pPr>
          </a:lstStyle>
          <a:p>
            <a:endParaRPr/>
          </a:p>
        </p:txBody>
      </p:sp>
      <p:sp>
        <p:nvSpPr>
          <p:cNvPr id="289" name="Google Shape;289;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b"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90" name="Google Shape;290;p45"/>
          <p:cNvSpPr txBox="1">
            <a:spLocks noGrp="1"/>
          </p:cNvSpPr>
          <p:nvPr>
            <p:ph type="body" idx="1"/>
          </p:nvPr>
        </p:nvSpPr>
        <p:spPr>
          <a:xfrm>
            <a:off x="4845400" y="1115400"/>
            <a:ext cx="3807000" cy="34536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
        <p:nvSpPr>
          <p:cNvPr id="291" name="Google Shape;291;p45"/>
          <p:cNvSpPr txBox="1">
            <a:spLocks noGrp="1"/>
          </p:cNvSpPr>
          <p:nvPr>
            <p:ph type="body" idx="2"/>
          </p:nvPr>
        </p:nvSpPr>
        <p:spPr>
          <a:xfrm>
            <a:off x="491625" y="1115409"/>
            <a:ext cx="3807000" cy="34536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pic>
        <p:nvPicPr>
          <p:cNvPr id="292" name="Google Shape;292;p45" descr="Aspire_png_WhiteFormat.png"/>
          <p:cNvPicPr preferRelativeResize="0"/>
          <p:nvPr/>
        </p:nvPicPr>
        <p:blipFill>
          <a:blip r:embed="rId2">
            <a:alphaModFix/>
          </a:blip>
          <a:stretch>
            <a:fillRect/>
          </a:stretch>
        </p:blipFill>
        <p:spPr>
          <a:xfrm>
            <a:off x="74150" y="4837763"/>
            <a:ext cx="864845" cy="243094"/>
          </a:xfrm>
          <a:prstGeom prst="rect">
            <a:avLst/>
          </a:prstGeom>
          <a:noFill/>
          <a:ln>
            <a:noFill/>
          </a:ln>
        </p:spPr>
      </p:pic>
      <p:pic>
        <p:nvPicPr>
          <p:cNvPr id="293" name="Google Shape;293;p45" descr="Content Title Bar.png"/>
          <p:cNvPicPr preferRelativeResize="0"/>
          <p:nvPr/>
        </p:nvPicPr>
        <p:blipFill>
          <a:blip r:embed="rId3">
            <a:alphaModFix/>
          </a:blip>
          <a:stretch>
            <a:fillRect/>
          </a:stretch>
        </p:blipFill>
        <p:spPr>
          <a:xfrm>
            <a:off x="0" y="-1975"/>
            <a:ext cx="9144000" cy="7972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ption 2 - Subhead Slide">
  <p:cSld name="CUSTOM_1">
    <p:spTree>
      <p:nvGrpSpPr>
        <p:cNvPr id="1" name="Shape 294"/>
        <p:cNvGrpSpPr/>
        <p:nvPr/>
      </p:nvGrpSpPr>
      <p:grpSpPr>
        <a:xfrm>
          <a:off x="0" y="0"/>
          <a:ext cx="0" cy="0"/>
          <a:chOff x="0" y="0"/>
          <a:chExt cx="0" cy="0"/>
        </a:xfrm>
      </p:grpSpPr>
      <p:pic>
        <p:nvPicPr>
          <p:cNvPr id="295" name="Google Shape;295;p46" descr="Solid BG.png"/>
          <p:cNvPicPr preferRelativeResize="0"/>
          <p:nvPr/>
        </p:nvPicPr>
        <p:blipFill>
          <a:blip r:embed="rId2">
            <a:alphaModFix/>
          </a:blip>
          <a:stretch>
            <a:fillRect/>
          </a:stretch>
        </p:blipFill>
        <p:spPr>
          <a:xfrm>
            <a:off x="0" y="0"/>
            <a:ext cx="6858000" cy="5143500"/>
          </a:xfrm>
          <a:prstGeom prst="rect">
            <a:avLst/>
          </a:prstGeom>
          <a:noFill/>
          <a:ln>
            <a:noFill/>
          </a:ln>
        </p:spPr>
      </p:pic>
      <p:sp>
        <p:nvSpPr>
          <p:cNvPr id="296" name="Google Shape;296;p46"/>
          <p:cNvSpPr/>
          <p:nvPr/>
        </p:nvSpPr>
        <p:spPr>
          <a:xfrm>
            <a:off x="50" y="2036306"/>
            <a:ext cx="9144000" cy="1070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6"/>
          <p:cNvSpPr txBox="1">
            <a:spLocks noGrp="1"/>
          </p:cNvSpPr>
          <p:nvPr>
            <p:ph type="title"/>
          </p:nvPr>
        </p:nvSpPr>
        <p:spPr>
          <a:xfrm>
            <a:off x="766350" y="2278172"/>
            <a:ext cx="7611300" cy="587100"/>
          </a:xfrm>
          <a:prstGeom prst="rect">
            <a:avLst/>
          </a:prstGeom>
        </p:spPr>
        <p:txBody>
          <a:bodyPr spcFirstLastPara="1" wrap="square" lIns="91425" tIns="91425" rIns="91425" bIns="91425" anchor="ctr" anchorCtr="0"/>
          <a:lstStyle>
            <a:lvl1pPr lvl="0" algn="ctr" rtl="0">
              <a:spcBef>
                <a:spcPts val="0"/>
              </a:spcBef>
              <a:spcAft>
                <a:spcPts val="0"/>
              </a:spcAft>
              <a:buNone/>
              <a:defRPr b="1">
                <a:solidFill>
                  <a:srgbClr val="6B2772"/>
                </a:solidFill>
                <a:latin typeface="Calibri"/>
                <a:ea typeface="Calibri"/>
                <a:cs typeface="Calibri"/>
                <a:sym typeface="Calibri"/>
              </a:defRPr>
            </a:lvl1pPr>
            <a:lvl2pPr lvl="1" algn="ctr" rtl="0">
              <a:spcBef>
                <a:spcPts val="0"/>
              </a:spcBef>
              <a:spcAft>
                <a:spcPts val="0"/>
              </a:spcAft>
              <a:buNone/>
              <a:defRPr b="1">
                <a:solidFill>
                  <a:srgbClr val="6B2772"/>
                </a:solidFill>
                <a:latin typeface="Calibri"/>
                <a:ea typeface="Calibri"/>
                <a:cs typeface="Calibri"/>
                <a:sym typeface="Calibri"/>
              </a:defRPr>
            </a:lvl2pPr>
            <a:lvl3pPr lvl="2" algn="ctr" rtl="0">
              <a:spcBef>
                <a:spcPts val="0"/>
              </a:spcBef>
              <a:spcAft>
                <a:spcPts val="0"/>
              </a:spcAft>
              <a:buNone/>
              <a:defRPr b="1">
                <a:solidFill>
                  <a:srgbClr val="6B2772"/>
                </a:solidFill>
                <a:latin typeface="Calibri"/>
                <a:ea typeface="Calibri"/>
                <a:cs typeface="Calibri"/>
                <a:sym typeface="Calibri"/>
              </a:defRPr>
            </a:lvl3pPr>
            <a:lvl4pPr lvl="3" algn="ctr" rtl="0">
              <a:spcBef>
                <a:spcPts val="0"/>
              </a:spcBef>
              <a:spcAft>
                <a:spcPts val="0"/>
              </a:spcAft>
              <a:buNone/>
              <a:defRPr b="1">
                <a:solidFill>
                  <a:srgbClr val="6B2772"/>
                </a:solidFill>
                <a:latin typeface="Calibri"/>
                <a:ea typeface="Calibri"/>
                <a:cs typeface="Calibri"/>
                <a:sym typeface="Calibri"/>
              </a:defRPr>
            </a:lvl4pPr>
            <a:lvl5pPr lvl="4" algn="ctr" rtl="0">
              <a:spcBef>
                <a:spcPts val="0"/>
              </a:spcBef>
              <a:spcAft>
                <a:spcPts val="0"/>
              </a:spcAft>
              <a:buNone/>
              <a:defRPr b="1">
                <a:solidFill>
                  <a:srgbClr val="6B2772"/>
                </a:solidFill>
                <a:latin typeface="Calibri"/>
                <a:ea typeface="Calibri"/>
                <a:cs typeface="Calibri"/>
                <a:sym typeface="Calibri"/>
              </a:defRPr>
            </a:lvl5pPr>
            <a:lvl6pPr lvl="5" algn="ctr" rtl="0">
              <a:spcBef>
                <a:spcPts val="0"/>
              </a:spcBef>
              <a:spcAft>
                <a:spcPts val="0"/>
              </a:spcAft>
              <a:buNone/>
              <a:defRPr b="1">
                <a:solidFill>
                  <a:srgbClr val="6B2772"/>
                </a:solidFill>
                <a:latin typeface="Calibri"/>
                <a:ea typeface="Calibri"/>
                <a:cs typeface="Calibri"/>
                <a:sym typeface="Calibri"/>
              </a:defRPr>
            </a:lvl6pPr>
            <a:lvl7pPr lvl="6" algn="ctr" rtl="0">
              <a:spcBef>
                <a:spcPts val="0"/>
              </a:spcBef>
              <a:spcAft>
                <a:spcPts val="0"/>
              </a:spcAft>
              <a:buNone/>
              <a:defRPr b="1">
                <a:solidFill>
                  <a:srgbClr val="6B2772"/>
                </a:solidFill>
                <a:latin typeface="Calibri"/>
                <a:ea typeface="Calibri"/>
                <a:cs typeface="Calibri"/>
                <a:sym typeface="Calibri"/>
              </a:defRPr>
            </a:lvl7pPr>
            <a:lvl8pPr lvl="7" algn="ctr" rtl="0">
              <a:spcBef>
                <a:spcPts val="0"/>
              </a:spcBef>
              <a:spcAft>
                <a:spcPts val="0"/>
              </a:spcAft>
              <a:buNone/>
              <a:defRPr b="1">
                <a:solidFill>
                  <a:srgbClr val="6B2772"/>
                </a:solidFill>
                <a:latin typeface="Calibri"/>
                <a:ea typeface="Calibri"/>
                <a:cs typeface="Calibri"/>
                <a:sym typeface="Calibri"/>
              </a:defRPr>
            </a:lvl8pPr>
            <a:lvl9pPr lvl="8" algn="ctr" rtl="0">
              <a:spcBef>
                <a:spcPts val="0"/>
              </a:spcBef>
              <a:spcAft>
                <a:spcPts val="0"/>
              </a:spcAft>
              <a:buNone/>
              <a:defRPr b="1">
                <a:solidFill>
                  <a:srgbClr val="6B2772"/>
                </a:solidFill>
                <a:latin typeface="Calibri"/>
                <a:ea typeface="Calibri"/>
                <a:cs typeface="Calibri"/>
                <a:sym typeface="Calibri"/>
              </a:defRPr>
            </a:lvl9pPr>
          </a:lstStyle>
          <a:p>
            <a:endParaRPr/>
          </a:p>
        </p:txBody>
      </p:sp>
      <p:sp>
        <p:nvSpPr>
          <p:cNvPr id="298" name="Google Shape;298;p46"/>
          <p:cNvSpPr/>
          <p:nvPr/>
        </p:nvSpPr>
        <p:spPr>
          <a:xfrm>
            <a:off x="50" y="3107081"/>
            <a:ext cx="9144000" cy="43200"/>
          </a:xfrm>
          <a:prstGeom prst="rect">
            <a:avLst/>
          </a:prstGeom>
          <a:solidFill>
            <a:srgbClr val="8D8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D8F91"/>
              </a:solidFill>
            </a:endParaRPr>
          </a:p>
        </p:txBody>
      </p:sp>
      <p:sp>
        <p:nvSpPr>
          <p:cNvPr id="299" name="Google Shape;299;p46"/>
          <p:cNvSpPr/>
          <p:nvPr/>
        </p:nvSpPr>
        <p:spPr>
          <a:xfrm>
            <a:off x="50" y="1993106"/>
            <a:ext cx="9144000" cy="43200"/>
          </a:xfrm>
          <a:prstGeom prst="rect">
            <a:avLst/>
          </a:prstGeom>
          <a:solidFill>
            <a:srgbClr val="8D8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D8F91"/>
              </a:solidFill>
            </a:endParaRPr>
          </a:p>
        </p:txBody>
      </p:sp>
      <p:sp>
        <p:nvSpPr>
          <p:cNvPr id="300" name="Google Shape;300;p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ption 2 - Subhead Slide w/ Spiral">
  <p:cSld name="CUSTOM_1_2">
    <p:spTree>
      <p:nvGrpSpPr>
        <p:cNvPr id="1" name="Shape 301"/>
        <p:cNvGrpSpPr/>
        <p:nvPr/>
      </p:nvGrpSpPr>
      <p:grpSpPr>
        <a:xfrm>
          <a:off x="0" y="0"/>
          <a:ext cx="0" cy="0"/>
          <a:chOff x="0" y="0"/>
          <a:chExt cx="0" cy="0"/>
        </a:xfrm>
      </p:grpSpPr>
      <p:pic>
        <p:nvPicPr>
          <p:cNvPr id="302" name="Google Shape;302;p47" descr="Solid BG.png"/>
          <p:cNvPicPr preferRelativeResize="0"/>
          <p:nvPr/>
        </p:nvPicPr>
        <p:blipFill>
          <a:blip r:embed="rId2">
            <a:alphaModFix/>
          </a:blip>
          <a:stretch>
            <a:fillRect/>
          </a:stretch>
        </p:blipFill>
        <p:spPr>
          <a:xfrm>
            <a:off x="0" y="0"/>
            <a:ext cx="6858000" cy="5143500"/>
          </a:xfrm>
          <a:prstGeom prst="rect">
            <a:avLst/>
          </a:prstGeom>
          <a:noFill/>
          <a:ln>
            <a:noFill/>
          </a:ln>
        </p:spPr>
      </p:pic>
      <p:pic>
        <p:nvPicPr>
          <p:cNvPr id="303" name="Google Shape;303;p47" descr="BG Spiral white.png"/>
          <p:cNvPicPr preferRelativeResize="0"/>
          <p:nvPr/>
        </p:nvPicPr>
        <p:blipFill>
          <a:blip r:embed="rId3">
            <a:alphaModFix amt="10000"/>
          </a:blip>
          <a:stretch>
            <a:fillRect/>
          </a:stretch>
        </p:blipFill>
        <p:spPr>
          <a:xfrm>
            <a:off x="0" y="0"/>
            <a:ext cx="6858000" cy="5143500"/>
          </a:xfrm>
          <a:prstGeom prst="rect">
            <a:avLst/>
          </a:prstGeom>
          <a:noFill/>
          <a:ln>
            <a:noFill/>
          </a:ln>
        </p:spPr>
      </p:pic>
      <p:sp>
        <p:nvSpPr>
          <p:cNvPr id="304" name="Google Shape;304;p47"/>
          <p:cNvSpPr/>
          <p:nvPr/>
        </p:nvSpPr>
        <p:spPr>
          <a:xfrm>
            <a:off x="50" y="2036306"/>
            <a:ext cx="9144000" cy="1070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7"/>
          <p:cNvSpPr txBox="1">
            <a:spLocks noGrp="1"/>
          </p:cNvSpPr>
          <p:nvPr>
            <p:ph type="title"/>
          </p:nvPr>
        </p:nvSpPr>
        <p:spPr>
          <a:xfrm>
            <a:off x="766350" y="2278172"/>
            <a:ext cx="7611300" cy="587100"/>
          </a:xfrm>
          <a:prstGeom prst="rect">
            <a:avLst/>
          </a:prstGeom>
        </p:spPr>
        <p:txBody>
          <a:bodyPr spcFirstLastPara="1" wrap="square" lIns="91425" tIns="91425" rIns="91425" bIns="91425" anchor="ctr" anchorCtr="0"/>
          <a:lstStyle>
            <a:lvl1pPr lvl="0" algn="ctr" rtl="0">
              <a:spcBef>
                <a:spcPts val="0"/>
              </a:spcBef>
              <a:spcAft>
                <a:spcPts val="0"/>
              </a:spcAft>
              <a:buNone/>
              <a:defRPr b="1">
                <a:solidFill>
                  <a:srgbClr val="6B2772"/>
                </a:solidFill>
                <a:latin typeface="Calibri"/>
                <a:ea typeface="Calibri"/>
                <a:cs typeface="Calibri"/>
                <a:sym typeface="Calibri"/>
              </a:defRPr>
            </a:lvl1pPr>
            <a:lvl2pPr lvl="1" algn="ctr" rtl="0">
              <a:spcBef>
                <a:spcPts val="0"/>
              </a:spcBef>
              <a:spcAft>
                <a:spcPts val="0"/>
              </a:spcAft>
              <a:buNone/>
              <a:defRPr b="1">
                <a:solidFill>
                  <a:srgbClr val="6B2772"/>
                </a:solidFill>
                <a:latin typeface="Calibri"/>
                <a:ea typeface="Calibri"/>
                <a:cs typeface="Calibri"/>
                <a:sym typeface="Calibri"/>
              </a:defRPr>
            </a:lvl2pPr>
            <a:lvl3pPr lvl="2" algn="ctr" rtl="0">
              <a:spcBef>
                <a:spcPts val="0"/>
              </a:spcBef>
              <a:spcAft>
                <a:spcPts val="0"/>
              </a:spcAft>
              <a:buNone/>
              <a:defRPr b="1">
                <a:solidFill>
                  <a:srgbClr val="6B2772"/>
                </a:solidFill>
                <a:latin typeface="Calibri"/>
                <a:ea typeface="Calibri"/>
                <a:cs typeface="Calibri"/>
                <a:sym typeface="Calibri"/>
              </a:defRPr>
            </a:lvl3pPr>
            <a:lvl4pPr lvl="3" algn="ctr" rtl="0">
              <a:spcBef>
                <a:spcPts val="0"/>
              </a:spcBef>
              <a:spcAft>
                <a:spcPts val="0"/>
              </a:spcAft>
              <a:buNone/>
              <a:defRPr b="1">
                <a:solidFill>
                  <a:srgbClr val="6B2772"/>
                </a:solidFill>
                <a:latin typeface="Calibri"/>
                <a:ea typeface="Calibri"/>
                <a:cs typeface="Calibri"/>
                <a:sym typeface="Calibri"/>
              </a:defRPr>
            </a:lvl4pPr>
            <a:lvl5pPr lvl="4" algn="ctr" rtl="0">
              <a:spcBef>
                <a:spcPts val="0"/>
              </a:spcBef>
              <a:spcAft>
                <a:spcPts val="0"/>
              </a:spcAft>
              <a:buNone/>
              <a:defRPr b="1">
                <a:solidFill>
                  <a:srgbClr val="6B2772"/>
                </a:solidFill>
                <a:latin typeface="Calibri"/>
                <a:ea typeface="Calibri"/>
                <a:cs typeface="Calibri"/>
                <a:sym typeface="Calibri"/>
              </a:defRPr>
            </a:lvl5pPr>
            <a:lvl6pPr lvl="5" algn="ctr" rtl="0">
              <a:spcBef>
                <a:spcPts val="0"/>
              </a:spcBef>
              <a:spcAft>
                <a:spcPts val="0"/>
              </a:spcAft>
              <a:buNone/>
              <a:defRPr b="1">
                <a:solidFill>
                  <a:srgbClr val="6B2772"/>
                </a:solidFill>
                <a:latin typeface="Calibri"/>
                <a:ea typeface="Calibri"/>
                <a:cs typeface="Calibri"/>
                <a:sym typeface="Calibri"/>
              </a:defRPr>
            </a:lvl6pPr>
            <a:lvl7pPr lvl="6" algn="ctr" rtl="0">
              <a:spcBef>
                <a:spcPts val="0"/>
              </a:spcBef>
              <a:spcAft>
                <a:spcPts val="0"/>
              </a:spcAft>
              <a:buNone/>
              <a:defRPr b="1">
                <a:solidFill>
                  <a:srgbClr val="6B2772"/>
                </a:solidFill>
                <a:latin typeface="Calibri"/>
                <a:ea typeface="Calibri"/>
                <a:cs typeface="Calibri"/>
                <a:sym typeface="Calibri"/>
              </a:defRPr>
            </a:lvl7pPr>
            <a:lvl8pPr lvl="7" algn="ctr" rtl="0">
              <a:spcBef>
                <a:spcPts val="0"/>
              </a:spcBef>
              <a:spcAft>
                <a:spcPts val="0"/>
              </a:spcAft>
              <a:buNone/>
              <a:defRPr b="1">
                <a:solidFill>
                  <a:srgbClr val="6B2772"/>
                </a:solidFill>
                <a:latin typeface="Calibri"/>
                <a:ea typeface="Calibri"/>
                <a:cs typeface="Calibri"/>
                <a:sym typeface="Calibri"/>
              </a:defRPr>
            </a:lvl8pPr>
            <a:lvl9pPr lvl="8" algn="ctr" rtl="0">
              <a:spcBef>
                <a:spcPts val="0"/>
              </a:spcBef>
              <a:spcAft>
                <a:spcPts val="0"/>
              </a:spcAft>
              <a:buNone/>
              <a:defRPr b="1">
                <a:solidFill>
                  <a:srgbClr val="6B2772"/>
                </a:solidFill>
                <a:latin typeface="Calibri"/>
                <a:ea typeface="Calibri"/>
                <a:cs typeface="Calibri"/>
                <a:sym typeface="Calibri"/>
              </a:defRPr>
            </a:lvl9pPr>
          </a:lstStyle>
          <a:p>
            <a:endParaRPr/>
          </a:p>
        </p:txBody>
      </p:sp>
      <p:sp>
        <p:nvSpPr>
          <p:cNvPr id="306" name="Google Shape;306;p47"/>
          <p:cNvSpPr/>
          <p:nvPr/>
        </p:nvSpPr>
        <p:spPr>
          <a:xfrm>
            <a:off x="50" y="3107081"/>
            <a:ext cx="9144000" cy="43200"/>
          </a:xfrm>
          <a:prstGeom prst="rect">
            <a:avLst/>
          </a:prstGeom>
          <a:solidFill>
            <a:srgbClr val="8D8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D8F91"/>
              </a:solidFill>
            </a:endParaRPr>
          </a:p>
        </p:txBody>
      </p:sp>
      <p:sp>
        <p:nvSpPr>
          <p:cNvPr id="307" name="Google Shape;307;p47"/>
          <p:cNvSpPr/>
          <p:nvPr/>
        </p:nvSpPr>
        <p:spPr>
          <a:xfrm>
            <a:off x="50" y="1993106"/>
            <a:ext cx="9144000" cy="43200"/>
          </a:xfrm>
          <a:prstGeom prst="rect">
            <a:avLst/>
          </a:prstGeom>
          <a:solidFill>
            <a:srgbClr val="8D8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D8F91"/>
              </a:solidFill>
            </a:endParaRPr>
          </a:p>
        </p:txBody>
      </p:sp>
      <p:sp>
        <p:nvSpPr>
          <p:cNvPr id="308" name="Google Shape;308;p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ption 2 - Title &amp; Body w/ Image Right">
  <p:cSld name="ONE_COLUMN_TEXT_1">
    <p:spTree>
      <p:nvGrpSpPr>
        <p:cNvPr id="1" name="Shape 309"/>
        <p:cNvGrpSpPr/>
        <p:nvPr/>
      </p:nvGrpSpPr>
      <p:grpSpPr>
        <a:xfrm>
          <a:off x="0" y="0"/>
          <a:ext cx="0" cy="0"/>
          <a:chOff x="0" y="0"/>
          <a:chExt cx="0" cy="0"/>
        </a:xfrm>
      </p:grpSpPr>
      <p:pic>
        <p:nvPicPr>
          <p:cNvPr id="310" name="Google Shape;310;p48" descr="Content Title Bar.png"/>
          <p:cNvPicPr preferRelativeResize="0"/>
          <p:nvPr/>
        </p:nvPicPr>
        <p:blipFill>
          <a:blip r:embed="rId2">
            <a:alphaModFix/>
          </a:blip>
          <a:stretch>
            <a:fillRect/>
          </a:stretch>
        </p:blipFill>
        <p:spPr>
          <a:xfrm>
            <a:off x="0" y="-1975"/>
            <a:ext cx="9144000" cy="797200"/>
          </a:xfrm>
          <a:prstGeom prst="rect">
            <a:avLst/>
          </a:prstGeom>
          <a:noFill/>
          <a:ln>
            <a:noFill/>
          </a:ln>
        </p:spPr>
      </p:pic>
      <p:sp>
        <p:nvSpPr>
          <p:cNvPr id="311" name="Google Shape;311;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b"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12" name="Google Shape;312;p48"/>
          <p:cNvSpPr txBox="1">
            <a:spLocks noGrp="1"/>
          </p:cNvSpPr>
          <p:nvPr>
            <p:ph type="body" idx="1"/>
          </p:nvPr>
        </p:nvSpPr>
        <p:spPr>
          <a:xfrm>
            <a:off x="491625" y="1115409"/>
            <a:ext cx="3807000" cy="34536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
        <p:nvSpPr>
          <p:cNvPr id="313" name="Google Shape;313;p48"/>
          <p:cNvSpPr txBox="1"/>
          <p:nvPr/>
        </p:nvSpPr>
        <p:spPr>
          <a:xfrm>
            <a:off x="6150550" y="2436150"/>
            <a:ext cx="1196700" cy="5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Center Image</a:t>
            </a:r>
            <a:endParaRPr b="1">
              <a:latin typeface="Calibri"/>
              <a:ea typeface="Calibri"/>
              <a:cs typeface="Calibri"/>
              <a:sym typeface="Calibri"/>
            </a:endParaRPr>
          </a:p>
          <a:p>
            <a:pPr marL="0" lvl="0" indent="0" algn="ctr" rtl="0">
              <a:spcBef>
                <a:spcPts val="0"/>
              </a:spcBef>
              <a:spcAft>
                <a:spcPts val="0"/>
              </a:spcAft>
              <a:buNone/>
            </a:pPr>
            <a:r>
              <a:rPr lang="en" b="1">
                <a:latin typeface="Calibri"/>
                <a:ea typeface="Calibri"/>
                <a:cs typeface="Calibri"/>
                <a:sym typeface="Calibri"/>
              </a:rPr>
              <a:t>Here</a:t>
            </a:r>
            <a:endParaRPr b="1">
              <a:latin typeface="Calibri"/>
              <a:ea typeface="Calibri"/>
              <a:cs typeface="Calibri"/>
              <a:sym typeface="Calibri"/>
            </a:endParaRPr>
          </a:p>
        </p:txBody>
      </p:sp>
      <p:cxnSp>
        <p:nvCxnSpPr>
          <p:cNvPr id="314" name="Google Shape;314;p48"/>
          <p:cNvCxnSpPr>
            <a:stCxn id="313" idx="0"/>
          </p:cNvCxnSpPr>
          <p:nvPr/>
        </p:nvCxnSpPr>
        <p:spPr>
          <a:xfrm rot="10800000">
            <a:off x="6748900" y="2064150"/>
            <a:ext cx="0" cy="372000"/>
          </a:xfrm>
          <a:prstGeom prst="straightConnector1">
            <a:avLst/>
          </a:prstGeom>
          <a:noFill/>
          <a:ln w="9525" cap="flat" cmpd="sng">
            <a:solidFill>
              <a:schemeClr val="dk2"/>
            </a:solidFill>
            <a:prstDash val="solid"/>
            <a:round/>
            <a:headEnd type="none" w="med" len="med"/>
            <a:tailEnd type="triangle" w="med" len="med"/>
          </a:ln>
        </p:spPr>
      </p:cxnSp>
      <p:cxnSp>
        <p:nvCxnSpPr>
          <p:cNvPr id="315" name="Google Shape;315;p48"/>
          <p:cNvCxnSpPr>
            <a:stCxn id="313" idx="2"/>
          </p:cNvCxnSpPr>
          <p:nvPr/>
        </p:nvCxnSpPr>
        <p:spPr>
          <a:xfrm>
            <a:off x="6748900" y="2993550"/>
            <a:ext cx="0" cy="332400"/>
          </a:xfrm>
          <a:prstGeom prst="straightConnector1">
            <a:avLst/>
          </a:prstGeom>
          <a:noFill/>
          <a:ln w="9525" cap="flat" cmpd="sng">
            <a:solidFill>
              <a:schemeClr val="dk2"/>
            </a:solidFill>
            <a:prstDash val="solid"/>
            <a:round/>
            <a:headEnd type="none" w="med" len="med"/>
            <a:tailEnd type="triangle" w="med" len="med"/>
          </a:ln>
        </p:spPr>
      </p:cxnSp>
      <p:cxnSp>
        <p:nvCxnSpPr>
          <p:cNvPr id="316" name="Google Shape;316;p48"/>
          <p:cNvCxnSpPr>
            <a:stCxn id="313" idx="1"/>
          </p:cNvCxnSpPr>
          <p:nvPr/>
        </p:nvCxnSpPr>
        <p:spPr>
          <a:xfrm rot="10800000">
            <a:off x="5820850" y="2714850"/>
            <a:ext cx="329700" cy="0"/>
          </a:xfrm>
          <a:prstGeom prst="straightConnector1">
            <a:avLst/>
          </a:prstGeom>
          <a:noFill/>
          <a:ln w="9525" cap="flat" cmpd="sng">
            <a:solidFill>
              <a:schemeClr val="dk2"/>
            </a:solidFill>
            <a:prstDash val="solid"/>
            <a:round/>
            <a:headEnd type="none" w="med" len="med"/>
            <a:tailEnd type="triangle" w="med" len="med"/>
          </a:ln>
        </p:spPr>
      </p:cxnSp>
      <p:cxnSp>
        <p:nvCxnSpPr>
          <p:cNvPr id="317" name="Google Shape;317;p48"/>
          <p:cNvCxnSpPr>
            <a:stCxn id="313" idx="3"/>
          </p:cNvCxnSpPr>
          <p:nvPr/>
        </p:nvCxnSpPr>
        <p:spPr>
          <a:xfrm>
            <a:off x="7347250" y="2714850"/>
            <a:ext cx="332400" cy="0"/>
          </a:xfrm>
          <a:prstGeom prst="straightConnector1">
            <a:avLst/>
          </a:prstGeom>
          <a:noFill/>
          <a:ln w="9525" cap="flat" cmpd="sng">
            <a:solidFill>
              <a:schemeClr val="dk2"/>
            </a:solidFill>
            <a:prstDash val="solid"/>
            <a:round/>
            <a:headEnd type="none" w="med" len="med"/>
            <a:tailEnd type="triangle" w="med" len="med"/>
          </a:ln>
        </p:spPr>
      </p:cxnSp>
      <p:sp>
        <p:nvSpPr>
          <p:cNvPr id="318" name="Google Shape;318;p48"/>
          <p:cNvSpPr/>
          <p:nvPr/>
        </p:nvSpPr>
        <p:spPr>
          <a:xfrm>
            <a:off x="0" y="795244"/>
            <a:ext cx="9144000" cy="61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8"/>
          <p:cNvSpPr txBox="1">
            <a:spLocks noGrp="1"/>
          </p:cNvSpPr>
          <p:nvPr>
            <p:ph type="title"/>
          </p:nvPr>
        </p:nvSpPr>
        <p:spPr>
          <a:xfrm>
            <a:off x="766350" y="103116"/>
            <a:ext cx="7611300" cy="587100"/>
          </a:xfrm>
          <a:prstGeom prst="rect">
            <a:avLst/>
          </a:prstGeom>
        </p:spPr>
        <p:txBody>
          <a:bodyPr spcFirstLastPara="1" wrap="square" lIns="91425" tIns="91425" rIns="91425" bIns="91425" anchor="ctr" anchorCtr="0"/>
          <a:lstStyle>
            <a:lvl1pPr lvl="0" algn="ctr" rtl="0">
              <a:spcBef>
                <a:spcPts val="0"/>
              </a:spcBef>
              <a:spcAft>
                <a:spcPts val="0"/>
              </a:spcAft>
              <a:buNone/>
              <a:defRPr b="1">
                <a:solidFill>
                  <a:schemeClr val="lt1"/>
                </a:solidFill>
                <a:latin typeface="Calibri"/>
                <a:ea typeface="Calibri"/>
                <a:cs typeface="Calibri"/>
                <a:sym typeface="Calibri"/>
              </a:defRPr>
            </a:lvl1pPr>
            <a:lvl2pPr lvl="1" algn="ctr" rtl="0">
              <a:spcBef>
                <a:spcPts val="0"/>
              </a:spcBef>
              <a:spcAft>
                <a:spcPts val="0"/>
              </a:spcAft>
              <a:buNone/>
              <a:defRPr b="1">
                <a:solidFill>
                  <a:schemeClr val="lt1"/>
                </a:solidFill>
                <a:latin typeface="Calibri"/>
                <a:ea typeface="Calibri"/>
                <a:cs typeface="Calibri"/>
                <a:sym typeface="Calibri"/>
              </a:defRPr>
            </a:lvl2pPr>
            <a:lvl3pPr lvl="2" algn="ctr" rtl="0">
              <a:spcBef>
                <a:spcPts val="0"/>
              </a:spcBef>
              <a:spcAft>
                <a:spcPts val="0"/>
              </a:spcAft>
              <a:buNone/>
              <a:defRPr b="1">
                <a:solidFill>
                  <a:schemeClr val="lt1"/>
                </a:solidFill>
                <a:latin typeface="Calibri"/>
                <a:ea typeface="Calibri"/>
                <a:cs typeface="Calibri"/>
                <a:sym typeface="Calibri"/>
              </a:defRPr>
            </a:lvl3pPr>
            <a:lvl4pPr lvl="3" algn="ctr" rtl="0">
              <a:spcBef>
                <a:spcPts val="0"/>
              </a:spcBef>
              <a:spcAft>
                <a:spcPts val="0"/>
              </a:spcAft>
              <a:buNone/>
              <a:defRPr b="1">
                <a:solidFill>
                  <a:schemeClr val="lt1"/>
                </a:solidFill>
                <a:latin typeface="Calibri"/>
                <a:ea typeface="Calibri"/>
                <a:cs typeface="Calibri"/>
                <a:sym typeface="Calibri"/>
              </a:defRPr>
            </a:lvl4pPr>
            <a:lvl5pPr lvl="4" algn="ctr" rtl="0">
              <a:spcBef>
                <a:spcPts val="0"/>
              </a:spcBef>
              <a:spcAft>
                <a:spcPts val="0"/>
              </a:spcAft>
              <a:buNone/>
              <a:defRPr b="1">
                <a:solidFill>
                  <a:schemeClr val="lt1"/>
                </a:solidFill>
                <a:latin typeface="Calibri"/>
                <a:ea typeface="Calibri"/>
                <a:cs typeface="Calibri"/>
                <a:sym typeface="Calibri"/>
              </a:defRPr>
            </a:lvl5pPr>
            <a:lvl6pPr lvl="5" algn="ctr" rtl="0">
              <a:spcBef>
                <a:spcPts val="0"/>
              </a:spcBef>
              <a:spcAft>
                <a:spcPts val="0"/>
              </a:spcAft>
              <a:buNone/>
              <a:defRPr b="1">
                <a:solidFill>
                  <a:schemeClr val="lt1"/>
                </a:solidFill>
                <a:latin typeface="Calibri"/>
                <a:ea typeface="Calibri"/>
                <a:cs typeface="Calibri"/>
                <a:sym typeface="Calibri"/>
              </a:defRPr>
            </a:lvl6pPr>
            <a:lvl7pPr lvl="6" algn="ctr" rtl="0">
              <a:spcBef>
                <a:spcPts val="0"/>
              </a:spcBef>
              <a:spcAft>
                <a:spcPts val="0"/>
              </a:spcAft>
              <a:buNone/>
              <a:defRPr b="1">
                <a:solidFill>
                  <a:schemeClr val="lt1"/>
                </a:solidFill>
                <a:latin typeface="Calibri"/>
                <a:ea typeface="Calibri"/>
                <a:cs typeface="Calibri"/>
                <a:sym typeface="Calibri"/>
              </a:defRPr>
            </a:lvl7pPr>
            <a:lvl8pPr lvl="7" algn="ctr" rtl="0">
              <a:spcBef>
                <a:spcPts val="0"/>
              </a:spcBef>
              <a:spcAft>
                <a:spcPts val="0"/>
              </a:spcAft>
              <a:buNone/>
              <a:defRPr b="1">
                <a:solidFill>
                  <a:schemeClr val="lt1"/>
                </a:solidFill>
                <a:latin typeface="Calibri"/>
                <a:ea typeface="Calibri"/>
                <a:cs typeface="Calibri"/>
                <a:sym typeface="Calibri"/>
              </a:defRPr>
            </a:lvl8pPr>
            <a:lvl9pPr lvl="8" algn="ctr" rtl="0">
              <a:spcBef>
                <a:spcPts val="0"/>
              </a:spcBef>
              <a:spcAft>
                <a:spcPts val="0"/>
              </a:spcAft>
              <a:buNone/>
              <a:defRPr b="1">
                <a:solidFill>
                  <a:schemeClr val="lt1"/>
                </a:solidFill>
                <a:latin typeface="Calibri"/>
                <a:ea typeface="Calibri"/>
                <a:cs typeface="Calibri"/>
                <a:sym typeface="Calibri"/>
              </a:defRPr>
            </a:lvl9pPr>
          </a:lstStyle>
          <a:p>
            <a:endParaRPr/>
          </a:p>
        </p:txBody>
      </p:sp>
      <p:pic>
        <p:nvPicPr>
          <p:cNvPr id="320" name="Google Shape;320;p48" descr="Aspire_png_WhiteFormat.png"/>
          <p:cNvPicPr preferRelativeResize="0"/>
          <p:nvPr/>
        </p:nvPicPr>
        <p:blipFill>
          <a:blip r:embed="rId3">
            <a:alphaModFix/>
          </a:blip>
          <a:stretch>
            <a:fillRect/>
          </a:stretch>
        </p:blipFill>
        <p:spPr>
          <a:xfrm>
            <a:off x="74150" y="4837763"/>
            <a:ext cx="864845" cy="24309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ption 2 - Title &amp; Body w/ Image Left">
  <p:cSld name="MAIN_POINT_1">
    <p:spTree>
      <p:nvGrpSpPr>
        <p:cNvPr id="1" name="Shape 321"/>
        <p:cNvGrpSpPr/>
        <p:nvPr/>
      </p:nvGrpSpPr>
      <p:grpSpPr>
        <a:xfrm>
          <a:off x="0" y="0"/>
          <a:ext cx="0" cy="0"/>
          <a:chOff x="0" y="0"/>
          <a:chExt cx="0" cy="0"/>
        </a:xfrm>
      </p:grpSpPr>
      <p:pic>
        <p:nvPicPr>
          <p:cNvPr id="322" name="Google Shape;322;p49" descr="Content Title Bar.png"/>
          <p:cNvPicPr preferRelativeResize="0"/>
          <p:nvPr/>
        </p:nvPicPr>
        <p:blipFill>
          <a:blip r:embed="rId2">
            <a:alphaModFix/>
          </a:blip>
          <a:stretch>
            <a:fillRect/>
          </a:stretch>
        </p:blipFill>
        <p:spPr>
          <a:xfrm>
            <a:off x="0" y="-1975"/>
            <a:ext cx="9144000" cy="797200"/>
          </a:xfrm>
          <a:prstGeom prst="rect">
            <a:avLst/>
          </a:prstGeom>
          <a:noFill/>
          <a:ln>
            <a:noFill/>
          </a:ln>
        </p:spPr>
      </p:pic>
      <p:sp>
        <p:nvSpPr>
          <p:cNvPr id="323" name="Google Shape;323;p49"/>
          <p:cNvSpPr txBox="1"/>
          <p:nvPr/>
        </p:nvSpPr>
        <p:spPr>
          <a:xfrm>
            <a:off x="1795425" y="2455838"/>
            <a:ext cx="1196700" cy="5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alibri"/>
                <a:ea typeface="Calibri"/>
                <a:cs typeface="Calibri"/>
                <a:sym typeface="Calibri"/>
              </a:rPr>
              <a:t>Center Image</a:t>
            </a:r>
            <a:endParaRPr b="1">
              <a:latin typeface="Calibri"/>
              <a:ea typeface="Calibri"/>
              <a:cs typeface="Calibri"/>
              <a:sym typeface="Calibri"/>
            </a:endParaRPr>
          </a:p>
          <a:p>
            <a:pPr marL="0" lvl="0" indent="0" algn="ctr" rtl="0">
              <a:spcBef>
                <a:spcPts val="0"/>
              </a:spcBef>
              <a:spcAft>
                <a:spcPts val="0"/>
              </a:spcAft>
              <a:buNone/>
            </a:pPr>
            <a:r>
              <a:rPr lang="en" b="1">
                <a:latin typeface="Calibri"/>
                <a:ea typeface="Calibri"/>
                <a:cs typeface="Calibri"/>
                <a:sym typeface="Calibri"/>
              </a:rPr>
              <a:t>Here</a:t>
            </a:r>
            <a:endParaRPr b="1">
              <a:latin typeface="Calibri"/>
              <a:ea typeface="Calibri"/>
              <a:cs typeface="Calibri"/>
              <a:sym typeface="Calibri"/>
            </a:endParaRPr>
          </a:p>
        </p:txBody>
      </p:sp>
      <p:cxnSp>
        <p:nvCxnSpPr>
          <p:cNvPr id="324" name="Google Shape;324;p49"/>
          <p:cNvCxnSpPr>
            <a:stCxn id="323" idx="0"/>
          </p:cNvCxnSpPr>
          <p:nvPr/>
        </p:nvCxnSpPr>
        <p:spPr>
          <a:xfrm rot="10800000">
            <a:off x="2393775" y="2083838"/>
            <a:ext cx="0" cy="372000"/>
          </a:xfrm>
          <a:prstGeom prst="straightConnector1">
            <a:avLst/>
          </a:prstGeom>
          <a:noFill/>
          <a:ln w="9525" cap="flat" cmpd="sng">
            <a:solidFill>
              <a:schemeClr val="dk2"/>
            </a:solidFill>
            <a:prstDash val="solid"/>
            <a:round/>
            <a:headEnd type="none" w="med" len="med"/>
            <a:tailEnd type="triangle" w="med" len="med"/>
          </a:ln>
        </p:spPr>
      </p:cxnSp>
      <p:cxnSp>
        <p:nvCxnSpPr>
          <p:cNvPr id="325" name="Google Shape;325;p49"/>
          <p:cNvCxnSpPr>
            <a:stCxn id="323" idx="2"/>
          </p:cNvCxnSpPr>
          <p:nvPr/>
        </p:nvCxnSpPr>
        <p:spPr>
          <a:xfrm>
            <a:off x="2393775" y="3013238"/>
            <a:ext cx="0" cy="332400"/>
          </a:xfrm>
          <a:prstGeom prst="straightConnector1">
            <a:avLst/>
          </a:prstGeom>
          <a:noFill/>
          <a:ln w="9525" cap="flat" cmpd="sng">
            <a:solidFill>
              <a:schemeClr val="dk2"/>
            </a:solidFill>
            <a:prstDash val="solid"/>
            <a:round/>
            <a:headEnd type="none" w="med" len="med"/>
            <a:tailEnd type="triangle" w="med" len="med"/>
          </a:ln>
        </p:spPr>
      </p:cxnSp>
      <p:cxnSp>
        <p:nvCxnSpPr>
          <p:cNvPr id="326" name="Google Shape;326;p49"/>
          <p:cNvCxnSpPr>
            <a:stCxn id="323" idx="1"/>
          </p:cNvCxnSpPr>
          <p:nvPr/>
        </p:nvCxnSpPr>
        <p:spPr>
          <a:xfrm rot="10800000">
            <a:off x="1465725" y="2734538"/>
            <a:ext cx="329700" cy="0"/>
          </a:xfrm>
          <a:prstGeom prst="straightConnector1">
            <a:avLst/>
          </a:prstGeom>
          <a:noFill/>
          <a:ln w="9525" cap="flat" cmpd="sng">
            <a:solidFill>
              <a:schemeClr val="dk2"/>
            </a:solidFill>
            <a:prstDash val="solid"/>
            <a:round/>
            <a:headEnd type="none" w="med" len="med"/>
            <a:tailEnd type="triangle" w="med" len="med"/>
          </a:ln>
        </p:spPr>
      </p:cxnSp>
      <p:cxnSp>
        <p:nvCxnSpPr>
          <p:cNvPr id="327" name="Google Shape;327;p49"/>
          <p:cNvCxnSpPr>
            <a:stCxn id="323" idx="3"/>
          </p:cNvCxnSpPr>
          <p:nvPr/>
        </p:nvCxnSpPr>
        <p:spPr>
          <a:xfrm>
            <a:off x="2992125" y="2734538"/>
            <a:ext cx="332400" cy="0"/>
          </a:xfrm>
          <a:prstGeom prst="straightConnector1">
            <a:avLst/>
          </a:prstGeom>
          <a:noFill/>
          <a:ln w="9525" cap="flat" cmpd="sng">
            <a:solidFill>
              <a:schemeClr val="dk2"/>
            </a:solidFill>
            <a:prstDash val="solid"/>
            <a:round/>
            <a:headEnd type="none" w="med" len="med"/>
            <a:tailEnd type="triangle" w="med" len="med"/>
          </a:ln>
        </p:spPr>
      </p:cxnSp>
      <p:sp>
        <p:nvSpPr>
          <p:cNvPr id="328" name="Google Shape;328;p49"/>
          <p:cNvSpPr txBox="1">
            <a:spLocks noGrp="1"/>
          </p:cNvSpPr>
          <p:nvPr>
            <p:ph type="body" idx="1"/>
          </p:nvPr>
        </p:nvSpPr>
        <p:spPr>
          <a:xfrm>
            <a:off x="4845400" y="1115400"/>
            <a:ext cx="3807000" cy="34536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6B2772"/>
              </a:buClr>
              <a:buSzPts val="1800"/>
              <a:buFont typeface="Calibri"/>
              <a:buChar char="●"/>
              <a:defRPr>
                <a:solidFill>
                  <a:srgbClr val="6B2772"/>
                </a:solidFill>
                <a:latin typeface="Calibri"/>
                <a:ea typeface="Calibri"/>
                <a:cs typeface="Calibri"/>
                <a:sym typeface="Calibri"/>
              </a:defRPr>
            </a:lvl1pPr>
            <a:lvl2pPr marL="914400" lvl="1"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2pPr>
            <a:lvl3pPr marL="1371600" lvl="2"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3pPr>
            <a:lvl4pPr marL="1828800" lvl="3"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4pPr>
            <a:lvl5pPr marL="2286000" lvl="4"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5pPr>
            <a:lvl6pPr marL="2743200" lvl="5"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6pPr>
            <a:lvl7pPr marL="3200400" lvl="6"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7pPr>
            <a:lvl8pPr marL="3657600" lvl="7" indent="-317500" rtl="0">
              <a:spcBef>
                <a:spcPts val="1600"/>
              </a:spcBef>
              <a:spcAft>
                <a:spcPts val="0"/>
              </a:spcAft>
              <a:buClr>
                <a:srgbClr val="6B2772"/>
              </a:buClr>
              <a:buSzPts val="1400"/>
              <a:buFont typeface="Calibri"/>
              <a:buChar char="○"/>
              <a:defRPr>
                <a:solidFill>
                  <a:srgbClr val="6B2772"/>
                </a:solidFill>
                <a:latin typeface="Calibri"/>
                <a:ea typeface="Calibri"/>
                <a:cs typeface="Calibri"/>
                <a:sym typeface="Calibri"/>
              </a:defRPr>
            </a:lvl8pPr>
            <a:lvl9pPr marL="4114800" lvl="8" indent="-317500" rtl="0">
              <a:spcBef>
                <a:spcPts val="1600"/>
              </a:spcBef>
              <a:spcAft>
                <a:spcPts val="1600"/>
              </a:spcAft>
              <a:buClr>
                <a:srgbClr val="6B2772"/>
              </a:buClr>
              <a:buSzPts val="1400"/>
              <a:buFont typeface="Calibri"/>
              <a:buChar char="■"/>
              <a:defRPr>
                <a:solidFill>
                  <a:srgbClr val="6B2772"/>
                </a:solidFill>
                <a:latin typeface="Calibri"/>
                <a:ea typeface="Calibri"/>
                <a:cs typeface="Calibri"/>
                <a:sym typeface="Calibri"/>
              </a:defRPr>
            </a:lvl9pPr>
          </a:lstStyle>
          <a:p>
            <a:endParaRPr/>
          </a:p>
        </p:txBody>
      </p:sp>
      <p:sp>
        <p:nvSpPr>
          <p:cNvPr id="329" name="Google Shape;329;p49"/>
          <p:cNvSpPr/>
          <p:nvPr/>
        </p:nvSpPr>
        <p:spPr>
          <a:xfrm>
            <a:off x="0" y="795244"/>
            <a:ext cx="9144000" cy="61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9"/>
          <p:cNvSpPr txBox="1">
            <a:spLocks noGrp="1"/>
          </p:cNvSpPr>
          <p:nvPr>
            <p:ph type="title"/>
          </p:nvPr>
        </p:nvSpPr>
        <p:spPr>
          <a:xfrm>
            <a:off x="766350" y="103116"/>
            <a:ext cx="7611300" cy="587100"/>
          </a:xfrm>
          <a:prstGeom prst="rect">
            <a:avLst/>
          </a:prstGeom>
        </p:spPr>
        <p:txBody>
          <a:bodyPr spcFirstLastPara="1" wrap="square" lIns="91425" tIns="91425" rIns="91425" bIns="91425" anchor="ctr" anchorCtr="0"/>
          <a:lstStyle>
            <a:lvl1pPr lvl="0" algn="ctr" rtl="0">
              <a:spcBef>
                <a:spcPts val="0"/>
              </a:spcBef>
              <a:spcAft>
                <a:spcPts val="0"/>
              </a:spcAft>
              <a:buNone/>
              <a:defRPr b="1">
                <a:solidFill>
                  <a:schemeClr val="lt1"/>
                </a:solidFill>
                <a:latin typeface="Calibri"/>
                <a:ea typeface="Calibri"/>
                <a:cs typeface="Calibri"/>
                <a:sym typeface="Calibri"/>
              </a:defRPr>
            </a:lvl1pPr>
            <a:lvl2pPr lvl="1" algn="ctr" rtl="0">
              <a:spcBef>
                <a:spcPts val="0"/>
              </a:spcBef>
              <a:spcAft>
                <a:spcPts val="0"/>
              </a:spcAft>
              <a:buNone/>
              <a:defRPr b="1">
                <a:solidFill>
                  <a:schemeClr val="lt1"/>
                </a:solidFill>
                <a:latin typeface="Calibri"/>
                <a:ea typeface="Calibri"/>
                <a:cs typeface="Calibri"/>
                <a:sym typeface="Calibri"/>
              </a:defRPr>
            </a:lvl2pPr>
            <a:lvl3pPr lvl="2" algn="ctr" rtl="0">
              <a:spcBef>
                <a:spcPts val="0"/>
              </a:spcBef>
              <a:spcAft>
                <a:spcPts val="0"/>
              </a:spcAft>
              <a:buNone/>
              <a:defRPr b="1">
                <a:solidFill>
                  <a:schemeClr val="lt1"/>
                </a:solidFill>
                <a:latin typeface="Calibri"/>
                <a:ea typeface="Calibri"/>
                <a:cs typeface="Calibri"/>
                <a:sym typeface="Calibri"/>
              </a:defRPr>
            </a:lvl3pPr>
            <a:lvl4pPr lvl="3" algn="ctr" rtl="0">
              <a:spcBef>
                <a:spcPts val="0"/>
              </a:spcBef>
              <a:spcAft>
                <a:spcPts val="0"/>
              </a:spcAft>
              <a:buNone/>
              <a:defRPr b="1">
                <a:solidFill>
                  <a:schemeClr val="lt1"/>
                </a:solidFill>
                <a:latin typeface="Calibri"/>
                <a:ea typeface="Calibri"/>
                <a:cs typeface="Calibri"/>
                <a:sym typeface="Calibri"/>
              </a:defRPr>
            </a:lvl4pPr>
            <a:lvl5pPr lvl="4" algn="ctr" rtl="0">
              <a:spcBef>
                <a:spcPts val="0"/>
              </a:spcBef>
              <a:spcAft>
                <a:spcPts val="0"/>
              </a:spcAft>
              <a:buNone/>
              <a:defRPr b="1">
                <a:solidFill>
                  <a:schemeClr val="lt1"/>
                </a:solidFill>
                <a:latin typeface="Calibri"/>
                <a:ea typeface="Calibri"/>
                <a:cs typeface="Calibri"/>
                <a:sym typeface="Calibri"/>
              </a:defRPr>
            </a:lvl5pPr>
            <a:lvl6pPr lvl="5" algn="ctr" rtl="0">
              <a:spcBef>
                <a:spcPts val="0"/>
              </a:spcBef>
              <a:spcAft>
                <a:spcPts val="0"/>
              </a:spcAft>
              <a:buNone/>
              <a:defRPr b="1">
                <a:solidFill>
                  <a:schemeClr val="lt1"/>
                </a:solidFill>
                <a:latin typeface="Calibri"/>
                <a:ea typeface="Calibri"/>
                <a:cs typeface="Calibri"/>
                <a:sym typeface="Calibri"/>
              </a:defRPr>
            </a:lvl6pPr>
            <a:lvl7pPr lvl="6" algn="ctr" rtl="0">
              <a:spcBef>
                <a:spcPts val="0"/>
              </a:spcBef>
              <a:spcAft>
                <a:spcPts val="0"/>
              </a:spcAft>
              <a:buNone/>
              <a:defRPr b="1">
                <a:solidFill>
                  <a:schemeClr val="lt1"/>
                </a:solidFill>
                <a:latin typeface="Calibri"/>
                <a:ea typeface="Calibri"/>
                <a:cs typeface="Calibri"/>
                <a:sym typeface="Calibri"/>
              </a:defRPr>
            </a:lvl7pPr>
            <a:lvl8pPr lvl="7" algn="ctr" rtl="0">
              <a:spcBef>
                <a:spcPts val="0"/>
              </a:spcBef>
              <a:spcAft>
                <a:spcPts val="0"/>
              </a:spcAft>
              <a:buNone/>
              <a:defRPr b="1">
                <a:solidFill>
                  <a:schemeClr val="lt1"/>
                </a:solidFill>
                <a:latin typeface="Calibri"/>
                <a:ea typeface="Calibri"/>
                <a:cs typeface="Calibri"/>
                <a:sym typeface="Calibri"/>
              </a:defRPr>
            </a:lvl8pPr>
            <a:lvl9pPr lvl="8" algn="ctr" rtl="0">
              <a:spcBef>
                <a:spcPts val="0"/>
              </a:spcBef>
              <a:spcAft>
                <a:spcPts val="0"/>
              </a:spcAft>
              <a:buNone/>
              <a:defRPr b="1">
                <a:solidFill>
                  <a:schemeClr val="lt1"/>
                </a:solidFill>
                <a:latin typeface="Calibri"/>
                <a:ea typeface="Calibri"/>
                <a:cs typeface="Calibri"/>
                <a:sym typeface="Calibri"/>
              </a:defRPr>
            </a:lvl9pPr>
          </a:lstStyle>
          <a:p>
            <a:endParaRPr/>
          </a:p>
        </p:txBody>
      </p:sp>
      <p:pic>
        <p:nvPicPr>
          <p:cNvPr id="331" name="Google Shape;331;p49" descr="Aspire_png_WhiteFormat.png"/>
          <p:cNvPicPr preferRelativeResize="0"/>
          <p:nvPr/>
        </p:nvPicPr>
        <p:blipFill>
          <a:blip r:embed="rId3">
            <a:alphaModFix/>
          </a:blip>
          <a:stretch>
            <a:fillRect/>
          </a:stretch>
        </p:blipFill>
        <p:spPr>
          <a:xfrm>
            <a:off x="74150" y="4837763"/>
            <a:ext cx="864845" cy="243094"/>
          </a:xfrm>
          <a:prstGeom prst="rect">
            <a:avLst/>
          </a:prstGeom>
          <a:noFill/>
          <a:ln>
            <a:noFill/>
          </a:ln>
        </p:spPr>
      </p:pic>
      <p:sp>
        <p:nvSpPr>
          <p:cNvPr id="332" name="Google Shape;332;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b" anchorCtr="0">
            <a:noAutofit/>
          </a:bodyPr>
          <a:lstStyle>
            <a:lvl1pPr lvl="0" rtl="0">
              <a:buNone/>
              <a:defRPr>
                <a:solidFill>
                  <a:srgbClr val="A583A9"/>
                </a:solidFill>
                <a:latin typeface="Calibri"/>
                <a:ea typeface="Calibri"/>
                <a:cs typeface="Calibri"/>
                <a:sym typeface="Calibri"/>
              </a:defRPr>
            </a:lvl1pPr>
            <a:lvl2pPr lvl="1" rtl="0">
              <a:buNone/>
              <a:defRPr>
                <a:solidFill>
                  <a:srgbClr val="A583A9"/>
                </a:solidFill>
                <a:latin typeface="Calibri"/>
                <a:ea typeface="Calibri"/>
                <a:cs typeface="Calibri"/>
                <a:sym typeface="Calibri"/>
              </a:defRPr>
            </a:lvl2pPr>
            <a:lvl3pPr lvl="2" rtl="0">
              <a:buNone/>
              <a:defRPr>
                <a:solidFill>
                  <a:srgbClr val="A583A9"/>
                </a:solidFill>
                <a:latin typeface="Calibri"/>
                <a:ea typeface="Calibri"/>
                <a:cs typeface="Calibri"/>
                <a:sym typeface="Calibri"/>
              </a:defRPr>
            </a:lvl3pPr>
            <a:lvl4pPr lvl="3" rtl="0">
              <a:buNone/>
              <a:defRPr>
                <a:solidFill>
                  <a:srgbClr val="A583A9"/>
                </a:solidFill>
                <a:latin typeface="Calibri"/>
                <a:ea typeface="Calibri"/>
                <a:cs typeface="Calibri"/>
                <a:sym typeface="Calibri"/>
              </a:defRPr>
            </a:lvl4pPr>
            <a:lvl5pPr lvl="4" rtl="0">
              <a:buNone/>
              <a:defRPr>
                <a:solidFill>
                  <a:srgbClr val="A583A9"/>
                </a:solidFill>
                <a:latin typeface="Calibri"/>
                <a:ea typeface="Calibri"/>
                <a:cs typeface="Calibri"/>
                <a:sym typeface="Calibri"/>
              </a:defRPr>
            </a:lvl5pPr>
            <a:lvl6pPr lvl="5" rtl="0">
              <a:buNone/>
              <a:defRPr>
                <a:solidFill>
                  <a:srgbClr val="A583A9"/>
                </a:solidFill>
                <a:latin typeface="Calibri"/>
                <a:ea typeface="Calibri"/>
                <a:cs typeface="Calibri"/>
                <a:sym typeface="Calibri"/>
              </a:defRPr>
            </a:lvl6pPr>
            <a:lvl7pPr lvl="6" rtl="0">
              <a:buNone/>
              <a:defRPr>
                <a:solidFill>
                  <a:srgbClr val="A583A9"/>
                </a:solidFill>
                <a:latin typeface="Calibri"/>
                <a:ea typeface="Calibri"/>
                <a:cs typeface="Calibri"/>
                <a:sym typeface="Calibri"/>
              </a:defRPr>
            </a:lvl7pPr>
            <a:lvl8pPr lvl="7" rtl="0">
              <a:buNone/>
              <a:defRPr>
                <a:solidFill>
                  <a:srgbClr val="A583A9"/>
                </a:solidFill>
                <a:latin typeface="Calibri"/>
                <a:ea typeface="Calibri"/>
                <a:cs typeface="Calibri"/>
                <a:sym typeface="Calibri"/>
              </a:defRPr>
            </a:lvl8pPr>
            <a:lvl9pPr lvl="8" rtl="0">
              <a:buNone/>
              <a:defRPr>
                <a:solidFill>
                  <a:srgbClr val="A583A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losing Slide">
  <p:cSld name="CUSTOM_1_1">
    <p:spTree>
      <p:nvGrpSpPr>
        <p:cNvPr id="1" name="Shape 333"/>
        <p:cNvGrpSpPr/>
        <p:nvPr/>
      </p:nvGrpSpPr>
      <p:grpSpPr>
        <a:xfrm>
          <a:off x="0" y="0"/>
          <a:ext cx="0" cy="0"/>
          <a:chOff x="0" y="0"/>
          <a:chExt cx="0" cy="0"/>
        </a:xfrm>
      </p:grpSpPr>
      <p:pic>
        <p:nvPicPr>
          <p:cNvPr id="334" name="Google Shape;334;p50" descr="Solid BG.png"/>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35" name="Google Shape;335;p50" descr="Aspire_V_P.png"/>
          <p:cNvPicPr preferRelativeResize="0"/>
          <p:nvPr/>
        </p:nvPicPr>
        <p:blipFill>
          <a:blip r:embed="rId3">
            <a:alphaModFix/>
          </a:blip>
          <a:stretch>
            <a:fillRect/>
          </a:stretch>
        </p:blipFill>
        <p:spPr>
          <a:xfrm>
            <a:off x="3209700" y="851306"/>
            <a:ext cx="2724600" cy="3440888"/>
          </a:xfrm>
          <a:prstGeom prst="rect">
            <a:avLst/>
          </a:prstGeom>
          <a:noFill/>
          <a:ln>
            <a:noFill/>
          </a:ln>
        </p:spPr>
      </p:pic>
      <p:sp>
        <p:nvSpPr>
          <p:cNvPr id="336" name="Google Shape;336;p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96" name="Google Shape;196;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97" name="Google Shape;19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1"/>
          <p:cNvSpPr txBox="1">
            <a:spLocks noGrp="1"/>
          </p:cNvSpPr>
          <p:nvPr>
            <p:ph type="ctrTitle"/>
          </p:nvPr>
        </p:nvSpPr>
        <p:spPr>
          <a:xfrm>
            <a:off x="4588308" y="744581"/>
            <a:ext cx="42441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Postsecondary Success Planning:  </a:t>
            </a:r>
            <a:endParaRPr sz="3000"/>
          </a:p>
          <a:p>
            <a:pPr marL="0" lvl="0" indent="0" algn="ctr" rtl="0">
              <a:spcBef>
                <a:spcPts val="0"/>
              </a:spcBef>
              <a:spcAft>
                <a:spcPts val="0"/>
              </a:spcAft>
              <a:buNone/>
            </a:pPr>
            <a:r>
              <a:rPr lang="en" sz="3000" b="0" i="1"/>
              <a:t>A Process &amp; A Plan</a:t>
            </a:r>
            <a:r>
              <a:rPr lang="en" sz="3000"/>
              <a:t> </a:t>
            </a:r>
            <a:endParaRPr sz="3000"/>
          </a:p>
        </p:txBody>
      </p:sp>
      <p:sp>
        <p:nvSpPr>
          <p:cNvPr id="342" name="Google Shape;342;p51"/>
          <p:cNvSpPr txBox="1">
            <a:spLocks noGrp="1"/>
          </p:cNvSpPr>
          <p:nvPr>
            <p:ph type="subTitle" idx="1"/>
          </p:nvPr>
        </p:nvSpPr>
        <p:spPr>
          <a:xfrm>
            <a:off x="4661804" y="3706672"/>
            <a:ext cx="4244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Thursday, March 14, 2019 </a:t>
            </a:r>
            <a:endParaRPr sz="2400"/>
          </a:p>
        </p:txBody>
      </p:sp>
      <p:sp>
        <p:nvSpPr>
          <p:cNvPr id="343" name="Google Shape;343;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0"/>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Data - District PSSP Snapshot 1  </a:t>
            </a:r>
            <a:endParaRPr/>
          </a:p>
        </p:txBody>
      </p:sp>
      <p:pic>
        <p:nvPicPr>
          <p:cNvPr id="438" name="Google Shape;438;p60"/>
          <p:cNvPicPr preferRelativeResize="0"/>
          <p:nvPr/>
        </p:nvPicPr>
        <p:blipFill>
          <a:blip r:embed="rId3">
            <a:alphaModFix/>
          </a:blip>
          <a:stretch>
            <a:fillRect/>
          </a:stretch>
        </p:blipFill>
        <p:spPr>
          <a:xfrm>
            <a:off x="387525" y="577480"/>
            <a:ext cx="4072215" cy="4261220"/>
          </a:xfrm>
          <a:prstGeom prst="rect">
            <a:avLst/>
          </a:prstGeom>
          <a:noFill/>
          <a:ln>
            <a:noFill/>
          </a:ln>
        </p:spPr>
      </p:pic>
      <p:pic>
        <p:nvPicPr>
          <p:cNvPr id="439" name="Google Shape;439;p60"/>
          <p:cNvPicPr preferRelativeResize="0"/>
          <p:nvPr/>
        </p:nvPicPr>
        <p:blipFill>
          <a:blip r:embed="rId4">
            <a:alphaModFix/>
          </a:blip>
          <a:stretch>
            <a:fillRect/>
          </a:stretch>
        </p:blipFill>
        <p:spPr>
          <a:xfrm>
            <a:off x="4377028" y="1092374"/>
            <a:ext cx="4072225" cy="33914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1"/>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Snapshot 1 (January - February) </a:t>
            </a:r>
            <a:endParaRPr/>
          </a:p>
        </p:txBody>
      </p:sp>
      <p:sp>
        <p:nvSpPr>
          <p:cNvPr id="445" name="Google Shape;445;p61"/>
          <p:cNvSpPr txBox="1">
            <a:spLocks noGrp="1"/>
          </p:cNvSpPr>
          <p:nvPr>
            <p:ph type="body" idx="1"/>
          </p:nvPr>
        </p:nvSpPr>
        <p:spPr>
          <a:xfrm>
            <a:off x="3507650" y="860925"/>
            <a:ext cx="5324700" cy="370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How did you use information about </a:t>
            </a:r>
            <a:r>
              <a:rPr lang="en" b="1"/>
              <a:t>intended plans </a:t>
            </a:r>
            <a:r>
              <a:rPr lang="en"/>
              <a:t>last year?  Any changes for this year? </a:t>
            </a:r>
            <a:endParaRPr/>
          </a:p>
          <a:p>
            <a:pPr marL="0" lvl="0" indent="0" algn="l" rtl="0">
              <a:spcBef>
                <a:spcPts val="1600"/>
              </a:spcBef>
              <a:spcAft>
                <a:spcPts val="0"/>
              </a:spcAft>
              <a:buNone/>
            </a:pPr>
            <a:endParaRPr/>
          </a:p>
          <a:p>
            <a:pPr marL="0" lvl="0" indent="0" algn="l" rtl="0">
              <a:spcBef>
                <a:spcPts val="1600"/>
              </a:spcBef>
              <a:spcAft>
                <a:spcPts val="0"/>
              </a:spcAft>
              <a:buNone/>
            </a:pPr>
            <a:r>
              <a:rPr lang="en"/>
              <a:t>How did you use information about </a:t>
            </a:r>
            <a:r>
              <a:rPr lang="en" b="1"/>
              <a:t>thoughts and feelings</a:t>
            </a:r>
            <a:r>
              <a:rPr lang="en"/>
              <a:t> last year?  Any changes for this year?  </a:t>
            </a:r>
            <a:endParaRPr/>
          </a:p>
          <a:p>
            <a:pPr marL="0" lvl="0" indent="0" algn="l" rtl="0">
              <a:spcBef>
                <a:spcPts val="1600"/>
              </a:spcBef>
              <a:spcAft>
                <a:spcPts val="0"/>
              </a:spcAft>
              <a:buNone/>
            </a:pPr>
            <a:endParaRPr b="1"/>
          </a:p>
          <a:p>
            <a:pPr marL="0" lvl="0" indent="0" algn="ctr" rtl="0">
              <a:spcBef>
                <a:spcPts val="1600"/>
              </a:spcBef>
              <a:spcAft>
                <a:spcPts val="1600"/>
              </a:spcAft>
              <a:buNone/>
            </a:pPr>
            <a:endParaRPr b="1"/>
          </a:p>
        </p:txBody>
      </p:sp>
      <p:pic>
        <p:nvPicPr>
          <p:cNvPr id="446" name="Google Shape;446;p61"/>
          <p:cNvPicPr preferRelativeResize="0"/>
          <p:nvPr/>
        </p:nvPicPr>
        <p:blipFill>
          <a:blip r:embed="rId3">
            <a:alphaModFix/>
          </a:blip>
          <a:stretch>
            <a:fillRect/>
          </a:stretch>
        </p:blipFill>
        <p:spPr>
          <a:xfrm>
            <a:off x="1226925" y="577475"/>
            <a:ext cx="1613325" cy="1620525"/>
          </a:xfrm>
          <a:prstGeom prst="rect">
            <a:avLst/>
          </a:prstGeom>
          <a:noFill/>
          <a:ln>
            <a:noFill/>
          </a:ln>
        </p:spPr>
      </p:pic>
      <p:pic>
        <p:nvPicPr>
          <p:cNvPr id="447" name="Google Shape;447;p61"/>
          <p:cNvPicPr preferRelativeResize="0"/>
          <p:nvPr/>
        </p:nvPicPr>
        <p:blipFill>
          <a:blip r:embed="rId4">
            <a:alphaModFix/>
          </a:blip>
          <a:stretch>
            <a:fillRect/>
          </a:stretch>
        </p:blipFill>
        <p:spPr>
          <a:xfrm>
            <a:off x="753800" y="2342800"/>
            <a:ext cx="2559572" cy="235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2"/>
          <p:cNvSpPr txBox="1">
            <a:spLocks noGrp="1"/>
          </p:cNvSpPr>
          <p:nvPr>
            <p:ph type="ctrTitle"/>
          </p:nvPr>
        </p:nvSpPr>
        <p:spPr>
          <a:xfrm>
            <a:off x="4777050" y="564997"/>
            <a:ext cx="4244100" cy="308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PSSP - A Plan</a:t>
            </a:r>
            <a:endParaRPr sz="3600"/>
          </a:p>
          <a:p>
            <a:pPr marL="0" lvl="0" indent="0" algn="ctr" rtl="0">
              <a:spcBef>
                <a:spcPts val="0"/>
              </a:spcBef>
              <a:spcAft>
                <a:spcPts val="0"/>
              </a:spcAft>
              <a:buNone/>
            </a:pPr>
            <a:endParaRPr sz="3600"/>
          </a:p>
          <a:p>
            <a:pPr marL="0" lvl="0" indent="0" algn="ctr" rtl="0">
              <a:spcBef>
                <a:spcPts val="0"/>
              </a:spcBef>
              <a:spcAft>
                <a:spcPts val="0"/>
              </a:spcAft>
              <a:buNone/>
            </a:pPr>
            <a:r>
              <a:rPr lang="en" sz="2400"/>
              <a:t> </a:t>
            </a:r>
            <a:endParaRPr sz="2400"/>
          </a:p>
        </p:txBody>
      </p:sp>
      <p:sp>
        <p:nvSpPr>
          <p:cNvPr id="453" name="Google Shape;453;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3"/>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4 Year University Timeline</a:t>
            </a:r>
            <a:endParaRPr/>
          </a:p>
        </p:txBody>
      </p:sp>
      <p:sp>
        <p:nvSpPr>
          <p:cNvPr id="459" name="Google Shape;459;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460" name="Google Shape;460;p63"/>
          <p:cNvSpPr txBox="1"/>
          <p:nvPr/>
        </p:nvSpPr>
        <p:spPr>
          <a:xfrm>
            <a:off x="7658950" y="226525"/>
            <a:ext cx="1029300" cy="8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6B2772"/>
                </a:solidFill>
              </a:rPr>
              <a:t> </a:t>
            </a:r>
            <a:endParaRPr sz="2400">
              <a:solidFill>
                <a:srgbClr val="6B2772"/>
              </a:solidFill>
            </a:endParaRPr>
          </a:p>
          <a:p>
            <a:pPr marL="0" lvl="0" indent="0" algn="l" rtl="0">
              <a:spcBef>
                <a:spcPts val="0"/>
              </a:spcBef>
              <a:spcAft>
                <a:spcPts val="0"/>
              </a:spcAft>
              <a:buNone/>
            </a:pPr>
            <a:endParaRPr sz="2400">
              <a:solidFill>
                <a:srgbClr val="6B2772"/>
              </a:solidFill>
            </a:endParaRPr>
          </a:p>
          <a:p>
            <a:pPr marL="0" lvl="0" indent="0" algn="l" rtl="0">
              <a:spcBef>
                <a:spcPts val="0"/>
              </a:spcBef>
              <a:spcAft>
                <a:spcPts val="0"/>
              </a:spcAft>
              <a:buNone/>
            </a:pPr>
            <a:endParaRPr sz="2400">
              <a:solidFill>
                <a:srgbClr val="6B2772"/>
              </a:solidFill>
            </a:endParaRPr>
          </a:p>
        </p:txBody>
      </p:sp>
      <p:sp>
        <p:nvSpPr>
          <p:cNvPr id="461" name="Google Shape;461;p63"/>
          <p:cNvSpPr/>
          <p:nvPr/>
        </p:nvSpPr>
        <p:spPr>
          <a:xfrm>
            <a:off x="4799887" y="1067425"/>
            <a:ext cx="1888200" cy="4503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April/May</a:t>
            </a:r>
            <a:endParaRPr/>
          </a:p>
        </p:txBody>
      </p:sp>
      <p:sp>
        <p:nvSpPr>
          <p:cNvPr id="462" name="Google Shape;462;p63"/>
          <p:cNvSpPr/>
          <p:nvPr/>
        </p:nvSpPr>
        <p:spPr>
          <a:xfrm>
            <a:off x="238950" y="1602138"/>
            <a:ext cx="1675500" cy="840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College Acceptances &amp; Snapshot Responses</a:t>
            </a:r>
            <a:endParaRPr b="1">
              <a:solidFill>
                <a:srgbClr val="6B2772"/>
              </a:solidFill>
            </a:endParaRPr>
          </a:p>
        </p:txBody>
      </p:sp>
      <p:sp>
        <p:nvSpPr>
          <p:cNvPr id="463" name="Google Shape;463;p63"/>
          <p:cNvSpPr/>
          <p:nvPr/>
        </p:nvSpPr>
        <p:spPr>
          <a:xfrm>
            <a:off x="132600" y="2793775"/>
            <a:ext cx="2000700" cy="148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College Comparisons:  </a:t>
            </a:r>
            <a:r>
              <a:rPr lang="en">
                <a:solidFill>
                  <a:srgbClr val="6B2772"/>
                </a:solidFill>
              </a:rPr>
              <a:t>acceptances are tracked on Naviance &amp; Financial Aid packages on Google Classroom </a:t>
            </a:r>
            <a:endParaRPr>
              <a:solidFill>
                <a:srgbClr val="6B2772"/>
              </a:solidFill>
            </a:endParaRPr>
          </a:p>
        </p:txBody>
      </p:sp>
      <p:sp>
        <p:nvSpPr>
          <p:cNvPr id="464" name="Google Shape;464;p63"/>
          <p:cNvSpPr/>
          <p:nvPr/>
        </p:nvSpPr>
        <p:spPr>
          <a:xfrm>
            <a:off x="6920925" y="1633325"/>
            <a:ext cx="1362300" cy="531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PSSP Presentations</a:t>
            </a:r>
            <a:endParaRPr b="1">
              <a:solidFill>
                <a:srgbClr val="6B2772"/>
              </a:solidFill>
            </a:endParaRPr>
          </a:p>
        </p:txBody>
      </p:sp>
      <p:cxnSp>
        <p:nvCxnSpPr>
          <p:cNvPr id="465" name="Google Shape;465;p63"/>
          <p:cNvCxnSpPr/>
          <p:nvPr/>
        </p:nvCxnSpPr>
        <p:spPr>
          <a:xfrm>
            <a:off x="4567025" y="1291625"/>
            <a:ext cx="236100" cy="0"/>
          </a:xfrm>
          <a:prstGeom prst="straightConnector1">
            <a:avLst/>
          </a:prstGeom>
          <a:noFill/>
          <a:ln w="9525" cap="flat" cmpd="sng">
            <a:solidFill>
              <a:schemeClr val="dk2"/>
            </a:solidFill>
            <a:prstDash val="solid"/>
            <a:round/>
            <a:headEnd type="none" w="med" len="med"/>
            <a:tailEnd type="none" w="med" len="med"/>
          </a:ln>
        </p:spPr>
      </p:cxnSp>
      <p:sp>
        <p:nvSpPr>
          <p:cNvPr id="466" name="Google Shape;466;p63"/>
          <p:cNvSpPr/>
          <p:nvPr/>
        </p:nvSpPr>
        <p:spPr>
          <a:xfrm>
            <a:off x="958650" y="2506950"/>
            <a:ext cx="236100" cy="222900"/>
          </a:xfrm>
          <a:prstGeom prst="downArrow">
            <a:avLst>
              <a:gd name="adj1" fmla="val 50000"/>
              <a:gd name="adj2" fmla="val 50000"/>
            </a:avLst>
          </a:prstGeom>
          <a:solidFill>
            <a:srgbClr val="09A9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3"/>
          <p:cNvSpPr/>
          <p:nvPr/>
        </p:nvSpPr>
        <p:spPr>
          <a:xfrm>
            <a:off x="7484013" y="2233163"/>
            <a:ext cx="236100" cy="222900"/>
          </a:xfrm>
          <a:prstGeom prst="downArrow">
            <a:avLst>
              <a:gd name="adj1" fmla="val 50000"/>
              <a:gd name="adj2" fmla="val 50000"/>
            </a:avLst>
          </a:prstGeom>
          <a:solidFill>
            <a:srgbClr val="09A9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3"/>
          <p:cNvSpPr/>
          <p:nvPr/>
        </p:nvSpPr>
        <p:spPr>
          <a:xfrm>
            <a:off x="132600" y="1064050"/>
            <a:ext cx="2204100" cy="4503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February/March</a:t>
            </a:r>
            <a:endParaRPr/>
          </a:p>
        </p:txBody>
      </p:sp>
      <p:sp>
        <p:nvSpPr>
          <p:cNvPr id="469" name="Google Shape;469;p63"/>
          <p:cNvSpPr/>
          <p:nvPr/>
        </p:nvSpPr>
        <p:spPr>
          <a:xfrm>
            <a:off x="2251875" y="1613150"/>
            <a:ext cx="2444400" cy="103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Financial Aid in Class:</a:t>
            </a:r>
            <a:endParaRPr b="1">
              <a:solidFill>
                <a:srgbClr val="6B2772"/>
              </a:solidFill>
            </a:endParaRPr>
          </a:p>
          <a:p>
            <a:pPr marL="0" lvl="0" indent="0" algn="ctr" rtl="0">
              <a:spcBef>
                <a:spcPts val="0"/>
              </a:spcBef>
              <a:spcAft>
                <a:spcPts val="0"/>
              </a:spcAft>
              <a:buNone/>
            </a:pPr>
            <a:r>
              <a:rPr lang="en">
                <a:solidFill>
                  <a:srgbClr val="6B2772"/>
                </a:solidFill>
              </a:rPr>
              <a:t>Students use UAspire Comparison Tool</a:t>
            </a:r>
            <a:endParaRPr>
              <a:solidFill>
                <a:srgbClr val="6B2772"/>
              </a:solidFill>
            </a:endParaRPr>
          </a:p>
          <a:p>
            <a:pPr marL="0" lvl="0" indent="0" algn="ctr" rtl="0">
              <a:spcBef>
                <a:spcPts val="0"/>
              </a:spcBef>
              <a:spcAft>
                <a:spcPts val="0"/>
              </a:spcAft>
              <a:buNone/>
            </a:pPr>
            <a:endParaRPr>
              <a:solidFill>
                <a:srgbClr val="6B2772"/>
              </a:solidFill>
            </a:endParaRPr>
          </a:p>
        </p:txBody>
      </p:sp>
      <p:sp>
        <p:nvSpPr>
          <p:cNvPr id="470" name="Google Shape;470;p63"/>
          <p:cNvSpPr/>
          <p:nvPr/>
        </p:nvSpPr>
        <p:spPr>
          <a:xfrm>
            <a:off x="3417075" y="2680613"/>
            <a:ext cx="236100" cy="222900"/>
          </a:xfrm>
          <a:prstGeom prst="downArrow">
            <a:avLst>
              <a:gd name="adj1" fmla="val 50000"/>
              <a:gd name="adj2" fmla="val 50000"/>
            </a:avLst>
          </a:prstGeom>
          <a:solidFill>
            <a:srgbClr val="09A9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3"/>
          <p:cNvSpPr/>
          <p:nvPr/>
        </p:nvSpPr>
        <p:spPr>
          <a:xfrm>
            <a:off x="2312925" y="2939300"/>
            <a:ext cx="2444400" cy="115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Financial Aid with Families</a:t>
            </a:r>
            <a:endParaRPr b="1">
              <a:solidFill>
                <a:srgbClr val="6B2772"/>
              </a:solidFill>
            </a:endParaRPr>
          </a:p>
          <a:p>
            <a:pPr marL="0" lvl="0" indent="0" algn="ctr" rtl="0">
              <a:spcBef>
                <a:spcPts val="0"/>
              </a:spcBef>
              <a:spcAft>
                <a:spcPts val="0"/>
              </a:spcAft>
              <a:buClr>
                <a:schemeClr val="dk1"/>
              </a:buClr>
              <a:buSzPts val="1100"/>
              <a:buFont typeface="Arial"/>
              <a:buNone/>
            </a:pPr>
            <a:r>
              <a:rPr lang="en">
                <a:solidFill>
                  <a:srgbClr val="6B2772"/>
                </a:solidFill>
              </a:rPr>
              <a:t>1:1 Financial aid meetings with families &amp; students compare packages</a:t>
            </a:r>
            <a:endParaRPr>
              <a:solidFill>
                <a:srgbClr val="6B2772"/>
              </a:solidFill>
            </a:endParaRPr>
          </a:p>
        </p:txBody>
      </p:sp>
      <p:sp>
        <p:nvSpPr>
          <p:cNvPr id="472" name="Google Shape;472;p63"/>
          <p:cNvSpPr/>
          <p:nvPr/>
        </p:nvSpPr>
        <p:spPr>
          <a:xfrm>
            <a:off x="4936950" y="1622150"/>
            <a:ext cx="1751100" cy="12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6B2772"/>
                </a:solidFill>
              </a:rPr>
              <a:t>Students submit Intent to Register:</a:t>
            </a:r>
            <a:endParaRPr b="1">
              <a:solidFill>
                <a:srgbClr val="6B2772"/>
              </a:solidFill>
            </a:endParaRPr>
          </a:p>
          <a:p>
            <a:pPr marL="0" lvl="0" indent="0" algn="l" rtl="0">
              <a:spcBef>
                <a:spcPts val="0"/>
              </a:spcBef>
              <a:spcAft>
                <a:spcPts val="0"/>
              </a:spcAft>
              <a:buNone/>
            </a:pPr>
            <a:r>
              <a:rPr lang="en">
                <a:solidFill>
                  <a:srgbClr val="6B2772"/>
                </a:solidFill>
              </a:rPr>
              <a:t>Deposit and</a:t>
            </a:r>
            <a:endParaRPr>
              <a:solidFill>
                <a:srgbClr val="6B2772"/>
              </a:solidFill>
            </a:endParaRPr>
          </a:p>
          <a:p>
            <a:pPr marL="0" lvl="0" indent="0" algn="l" rtl="0">
              <a:spcBef>
                <a:spcPts val="0"/>
              </a:spcBef>
              <a:spcAft>
                <a:spcPts val="0"/>
              </a:spcAft>
              <a:buNone/>
            </a:pPr>
            <a:r>
              <a:rPr lang="en">
                <a:solidFill>
                  <a:srgbClr val="6B2772"/>
                </a:solidFill>
              </a:rPr>
              <a:t>Needed Documentation</a:t>
            </a:r>
            <a:endParaRPr>
              <a:solidFill>
                <a:srgbClr val="6B2772"/>
              </a:solidFill>
            </a:endParaRPr>
          </a:p>
        </p:txBody>
      </p:sp>
      <p:sp>
        <p:nvSpPr>
          <p:cNvPr id="473" name="Google Shape;473;p63"/>
          <p:cNvSpPr/>
          <p:nvPr/>
        </p:nvSpPr>
        <p:spPr>
          <a:xfrm>
            <a:off x="2566325" y="1064050"/>
            <a:ext cx="2000700" cy="4503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March/April</a:t>
            </a:r>
            <a:endParaRPr/>
          </a:p>
        </p:txBody>
      </p:sp>
      <p:sp>
        <p:nvSpPr>
          <p:cNvPr id="474" name="Google Shape;474;p63"/>
          <p:cNvSpPr/>
          <p:nvPr/>
        </p:nvSpPr>
        <p:spPr>
          <a:xfrm>
            <a:off x="6920924" y="1067425"/>
            <a:ext cx="1497900" cy="4503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6B2772"/>
                </a:solidFill>
              </a:rPr>
              <a:t>May/Summer</a:t>
            </a:r>
            <a:endParaRPr/>
          </a:p>
        </p:txBody>
      </p:sp>
      <p:cxnSp>
        <p:nvCxnSpPr>
          <p:cNvPr id="475" name="Google Shape;475;p63"/>
          <p:cNvCxnSpPr/>
          <p:nvPr/>
        </p:nvCxnSpPr>
        <p:spPr>
          <a:xfrm>
            <a:off x="2339150" y="1270350"/>
            <a:ext cx="235500" cy="4800"/>
          </a:xfrm>
          <a:prstGeom prst="straightConnector1">
            <a:avLst/>
          </a:prstGeom>
          <a:noFill/>
          <a:ln w="9525" cap="flat" cmpd="sng">
            <a:solidFill>
              <a:schemeClr val="dk2"/>
            </a:solidFill>
            <a:prstDash val="solid"/>
            <a:round/>
            <a:headEnd type="none" w="med" len="med"/>
            <a:tailEnd type="none" w="med" len="med"/>
          </a:ln>
        </p:spPr>
      </p:cxnSp>
      <p:cxnSp>
        <p:nvCxnSpPr>
          <p:cNvPr id="476" name="Google Shape;476;p63"/>
          <p:cNvCxnSpPr/>
          <p:nvPr/>
        </p:nvCxnSpPr>
        <p:spPr>
          <a:xfrm>
            <a:off x="6684850" y="1272750"/>
            <a:ext cx="236100" cy="0"/>
          </a:xfrm>
          <a:prstGeom prst="straightConnector1">
            <a:avLst/>
          </a:prstGeom>
          <a:noFill/>
          <a:ln w="9525" cap="flat" cmpd="sng">
            <a:solidFill>
              <a:schemeClr val="dk2"/>
            </a:solidFill>
            <a:prstDash val="solid"/>
            <a:round/>
            <a:headEnd type="none" w="med" len="med"/>
            <a:tailEnd type="none" w="med" len="med"/>
          </a:ln>
        </p:spPr>
      </p:cxnSp>
      <p:sp>
        <p:nvSpPr>
          <p:cNvPr id="477" name="Google Shape;477;p63"/>
          <p:cNvSpPr/>
          <p:nvPr/>
        </p:nvSpPr>
        <p:spPr>
          <a:xfrm>
            <a:off x="4967475" y="3177575"/>
            <a:ext cx="1675500" cy="737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6B2772"/>
                </a:solidFill>
              </a:rPr>
              <a:t>PSSP Creation Begins</a:t>
            </a:r>
            <a:endParaRPr>
              <a:solidFill>
                <a:srgbClr val="6B2772"/>
              </a:solidFill>
            </a:endParaRPr>
          </a:p>
        </p:txBody>
      </p:sp>
      <p:sp>
        <p:nvSpPr>
          <p:cNvPr id="478" name="Google Shape;478;p63"/>
          <p:cNvSpPr/>
          <p:nvPr/>
        </p:nvSpPr>
        <p:spPr>
          <a:xfrm>
            <a:off x="6853125" y="2524925"/>
            <a:ext cx="1497900" cy="840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Documentation is submitted to colleges</a:t>
            </a:r>
            <a:endParaRPr b="1">
              <a:solidFill>
                <a:srgbClr val="6B2772"/>
              </a:solidFill>
            </a:endParaRPr>
          </a:p>
        </p:txBody>
      </p:sp>
      <p:sp>
        <p:nvSpPr>
          <p:cNvPr id="479" name="Google Shape;479;p63"/>
          <p:cNvSpPr/>
          <p:nvPr/>
        </p:nvSpPr>
        <p:spPr>
          <a:xfrm>
            <a:off x="7038075" y="3726425"/>
            <a:ext cx="1263600" cy="737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6B2772"/>
                </a:solidFill>
              </a:rPr>
              <a:t>Office Hours @ GSP for alumni</a:t>
            </a:r>
            <a:endParaRPr b="1">
              <a:solidFill>
                <a:srgbClr val="6B2772"/>
              </a:solidFill>
            </a:endParaRPr>
          </a:p>
        </p:txBody>
      </p:sp>
      <p:sp>
        <p:nvSpPr>
          <p:cNvPr id="480" name="Google Shape;480;p63"/>
          <p:cNvSpPr/>
          <p:nvPr/>
        </p:nvSpPr>
        <p:spPr>
          <a:xfrm>
            <a:off x="7551813" y="3434663"/>
            <a:ext cx="236100" cy="222900"/>
          </a:xfrm>
          <a:prstGeom prst="downArrow">
            <a:avLst>
              <a:gd name="adj1" fmla="val 50000"/>
              <a:gd name="adj2" fmla="val 50000"/>
            </a:avLst>
          </a:prstGeom>
          <a:solidFill>
            <a:srgbClr val="09A9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3"/>
          <p:cNvSpPr/>
          <p:nvPr/>
        </p:nvSpPr>
        <p:spPr>
          <a:xfrm>
            <a:off x="5753388" y="2894250"/>
            <a:ext cx="236100" cy="222900"/>
          </a:xfrm>
          <a:prstGeom prst="downArrow">
            <a:avLst>
              <a:gd name="adj1" fmla="val 50000"/>
              <a:gd name="adj2" fmla="val 50000"/>
            </a:avLst>
          </a:prstGeom>
          <a:solidFill>
            <a:srgbClr val="09A9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3"/>
          <p:cNvSpPr/>
          <p:nvPr/>
        </p:nvSpPr>
        <p:spPr>
          <a:xfrm>
            <a:off x="4047325" y="4149825"/>
            <a:ext cx="2313900" cy="840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6B2772"/>
                </a:solidFill>
              </a:rPr>
              <a:t>Summer Program Reg:</a:t>
            </a:r>
            <a:endParaRPr b="1">
              <a:solidFill>
                <a:srgbClr val="6B2772"/>
              </a:solidFill>
            </a:endParaRPr>
          </a:p>
          <a:p>
            <a:pPr marL="0" lvl="0" indent="0" algn="l" rtl="0">
              <a:spcBef>
                <a:spcPts val="0"/>
              </a:spcBef>
              <a:spcAft>
                <a:spcPts val="0"/>
              </a:spcAft>
              <a:buNone/>
            </a:pPr>
            <a:r>
              <a:rPr lang="en">
                <a:solidFill>
                  <a:srgbClr val="6B2772"/>
                </a:solidFill>
              </a:rPr>
              <a:t>Register for EOP Summer Bridge or similar program</a:t>
            </a:r>
            <a:endParaRPr>
              <a:solidFill>
                <a:srgbClr val="6B277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4"/>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2 Year College/Trade Program Timeline</a:t>
            </a:r>
            <a:endParaRPr/>
          </a:p>
        </p:txBody>
      </p:sp>
      <p:sp>
        <p:nvSpPr>
          <p:cNvPr id="488" name="Google Shape;488;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489" name="Google Shape;489;p64"/>
          <p:cNvSpPr txBox="1"/>
          <p:nvPr/>
        </p:nvSpPr>
        <p:spPr>
          <a:xfrm>
            <a:off x="7658950" y="226525"/>
            <a:ext cx="1029300" cy="8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6B2772"/>
                </a:solidFill>
              </a:rPr>
              <a:t> </a:t>
            </a:r>
            <a:endParaRPr sz="2400">
              <a:solidFill>
                <a:srgbClr val="6B2772"/>
              </a:solidFill>
            </a:endParaRPr>
          </a:p>
          <a:p>
            <a:pPr marL="0" lvl="0" indent="0" algn="l" rtl="0">
              <a:spcBef>
                <a:spcPts val="0"/>
              </a:spcBef>
              <a:spcAft>
                <a:spcPts val="0"/>
              </a:spcAft>
              <a:buNone/>
            </a:pPr>
            <a:endParaRPr sz="2400">
              <a:solidFill>
                <a:srgbClr val="6B2772"/>
              </a:solidFill>
            </a:endParaRPr>
          </a:p>
          <a:p>
            <a:pPr marL="0" lvl="0" indent="0" algn="l" rtl="0">
              <a:spcBef>
                <a:spcPts val="0"/>
              </a:spcBef>
              <a:spcAft>
                <a:spcPts val="0"/>
              </a:spcAft>
              <a:buNone/>
            </a:pPr>
            <a:endParaRPr sz="2400">
              <a:solidFill>
                <a:srgbClr val="6B2772"/>
              </a:solidFill>
            </a:endParaRPr>
          </a:p>
        </p:txBody>
      </p:sp>
      <p:sp>
        <p:nvSpPr>
          <p:cNvPr id="490" name="Google Shape;490;p64"/>
          <p:cNvSpPr/>
          <p:nvPr/>
        </p:nvSpPr>
        <p:spPr>
          <a:xfrm>
            <a:off x="4799887" y="1067425"/>
            <a:ext cx="1888200" cy="4503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April/May</a:t>
            </a:r>
            <a:endParaRPr/>
          </a:p>
        </p:txBody>
      </p:sp>
      <p:sp>
        <p:nvSpPr>
          <p:cNvPr id="491" name="Google Shape;491;p64"/>
          <p:cNvSpPr/>
          <p:nvPr/>
        </p:nvSpPr>
        <p:spPr>
          <a:xfrm>
            <a:off x="238950" y="1602138"/>
            <a:ext cx="1675500" cy="840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2 Year College Counselor present in class</a:t>
            </a:r>
            <a:endParaRPr b="1">
              <a:solidFill>
                <a:srgbClr val="6B2772"/>
              </a:solidFill>
            </a:endParaRPr>
          </a:p>
        </p:txBody>
      </p:sp>
      <p:sp>
        <p:nvSpPr>
          <p:cNvPr id="492" name="Google Shape;492;p64"/>
          <p:cNvSpPr/>
          <p:nvPr/>
        </p:nvSpPr>
        <p:spPr>
          <a:xfrm>
            <a:off x="132600" y="2684325"/>
            <a:ext cx="1888200" cy="103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Students get introduced to IGETC/TAG/Trade Programs at local CC</a:t>
            </a:r>
            <a:endParaRPr>
              <a:solidFill>
                <a:srgbClr val="6B2772"/>
              </a:solidFill>
            </a:endParaRPr>
          </a:p>
        </p:txBody>
      </p:sp>
      <p:sp>
        <p:nvSpPr>
          <p:cNvPr id="493" name="Google Shape;493;p64"/>
          <p:cNvSpPr/>
          <p:nvPr/>
        </p:nvSpPr>
        <p:spPr>
          <a:xfrm>
            <a:off x="6920925" y="1633325"/>
            <a:ext cx="1362300" cy="531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PSSP Presentations</a:t>
            </a:r>
            <a:endParaRPr b="1">
              <a:solidFill>
                <a:srgbClr val="6B2772"/>
              </a:solidFill>
            </a:endParaRPr>
          </a:p>
        </p:txBody>
      </p:sp>
      <p:cxnSp>
        <p:nvCxnSpPr>
          <p:cNvPr id="494" name="Google Shape;494;p64"/>
          <p:cNvCxnSpPr/>
          <p:nvPr/>
        </p:nvCxnSpPr>
        <p:spPr>
          <a:xfrm>
            <a:off x="4567025" y="1291625"/>
            <a:ext cx="236100" cy="0"/>
          </a:xfrm>
          <a:prstGeom prst="straightConnector1">
            <a:avLst/>
          </a:prstGeom>
          <a:noFill/>
          <a:ln w="9525" cap="flat" cmpd="sng">
            <a:solidFill>
              <a:schemeClr val="dk2"/>
            </a:solidFill>
            <a:prstDash val="solid"/>
            <a:round/>
            <a:headEnd type="none" w="med" len="med"/>
            <a:tailEnd type="none" w="med" len="med"/>
          </a:ln>
        </p:spPr>
      </p:cxnSp>
      <p:sp>
        <p:nvSpPr>
          <p:cNvPr id="495" name="Google Shape;495;p64"/>
          <p:cNvSpPr/>
          <p:nvPr/>
        </p:nvSpPr>
        <p:spPr>
          <a:xfrm>
            <a:off x="958650" y="2460288"/>
            <a:ext cx="236100" cy="222900"/>
          </a:xfrm>
          <a:prstGeom prst="downArrow">
            <a:avLst>
              <a:gd name="adj1" fmla="val 50000"/>
              <a:gd name="adj2" fmla="val 50000"/>
            </a:avLst>
          </a:prstGeom>
          <a:solidFill>
            <a:srgbClr val="09A9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4"/>
          <p:cNvSpPr/>
          <p:nvPr/>
        </p:nvSpPr>
        <p:spPr>
          <a:xfrm>
            <a:off x="7484013" y="2233163"/>
            <a:ext cx="236100" cy="222900"/>
          </a:xfrm>
          <a:prstGeom prst="downArrow">
            <a:avLst>
              <a:gd name="adj1" fmla="val 50000"/>
              <a:gd name="adj2" fmla="val 50000"/>
            </a:avLst>
          </a:prstGeom>
          <a:solidFill>
            <a:srgbClr val="09A9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4"/>
          <p:cNvSpPr/>
          <p:nvPr/>
        </p:nvSpPr>
        <p:spPr>
          <a:xfrm>
            <a:off x="132600" y="1064050"/>
            <a:ext cx="2204100" cy="4503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February/March</a:t>
            </a:r>
            <a:endParaRPr/>
          </a:p>
        </p:txBody>
      </p:sp>
      <p:sp>
        <p:nvSpPr>
          <p:cNvPr id="498" name="Google Shape;498;p64"/>
          <p:cNvSpPr/>
          <p:nvPr/>
        </p:nvSpPr>
        <p:spPr>
          <a:xfrm>
            <a:off x="2251875" y="1613138"/>
            <a:ext cx="2444400" cy="875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Financial Aid:</a:t>
            </a:r>
            <a:endParaRPr b="1">
              <a:solidFill>
                <a:srgbClr val="6B2772"/>
              </a:solidFill>
            </a:endParaRPr>
          </a:p>
          <a:p>
            <a:pPr marL="0" lvl="0" indent="0" algn="ctr" rtl="0">
              <a:spcBef>
                <a:spcPts val="0"/>
              </a:spcBef>
              <a:spcAft>
                <a:spcPts val="0"/>
              </a:spcAft>
              <a:buNone/>
            </a:pPr>
            <a:r>
              <a:rPr lang="en">
                <a:solidFill>
                  <a:srgbClr val="6B2772"/>
                </a:solidFill>
              </a:rPr>
              <a:t>Meetings w/ families about possible aid &amp; program </a:t>
            </a:r>
            <a:endParaRPr>
              <a:solidFill>
                <a:srgbClr val="6B2772"/>
              </a:solidFill>
            </a:endParaRPr>
          </a:p>
        </p:txBody>
      </p:sp>
      <p:sp>
        <p:nvSpPr>
          <p:cNvPr id="499" name="Google Shape;499;p64"/>
          <p:cNvSpPr/>
          <p:nvPr/>
        </p:nvSpPr>
        <p:spPr>
          <a:xfrm>
            <a:off x="3448625" y="2570863"/>
            <a:ext cx="236100" cy="222900"/>
          </a:xfrm>
          <a:prstGeom prst="downArrow">
            <a:avLst>
              <a:gd name="adj1" fmla="val 50000"/>
              <a:gd name="adj2" fmla="val 50000"/>
            </a:avLst>
          </a:prstGeom>
          <a:solidFill>
            <a:srgbClr val="09A9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4"/>
          <p:cNvSpPr/>
          <p:nvPr/>
        </p:nvSpPr>
        <p:spPr>
          <a:xfrm>
            <a:off x="2251875" y="2810075"/>
            <a:ext cx="2444400" cy="82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6B2772"/>
                </a:solidFill>
              </a:rPr>
              <a:t>Snapshot Response: </a:t>
            </a:r>
            <a:r>
              <a:rPr lang="en">
                <a:solidFill>
                  <a:srgbClr val="6B2772"/>
                </a:solidFill>
              </a:rPr>
              <a:t>use survey info to set meetings with families </a:t>
            </a:r>
            <a:endParaRPr>
              <a:solidFill>
                <a:srgbClr val="6B2772"/>
              </a:solidFill>
            </a:endParaRPr>
          </a:p>
        </p:txBody>
      </p:sp>
      <p:sp>
        <p:nvSpPr>
          <p:cNvPr id="501" name="Google Shape;501;p64"/>
          <p:cNvSpPr/>
          <p:nvPr/>
        </p:nvSpPr>
        <p:spPr>
          <a:xfrm>
            <a:off x="5033700" y="1622149"/>
            <a:ext cx="1675500" cy="103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PSSP Creation</a:t>
            </a:r>
            <a:endParaRPr b="1">
              <a:solidFill>
                <a:srgbClr val="6B2772"/>
              </a:solidFill>
            </a:endParaRPr>
          </a:p>
          <a:p>
            <a:pPr marL="0" lvl="0" indent="0" algn="ctr" rtl="0">
              <a:spcBef>
                <a:spcPts val="0"/>
              </a:spcBef>
              <a:spcAft>
                <a:spcPts val="0"/>
              </a:spcAft>
              <a:buNone/>
            </a:pPr>
            <a:r>
              <a:rPr lang="en">
                <a:solidFill>
                  <a:srgbClr val="6B2772"/>
                </a:solidFill>
              </a:rPr>
              <a:t>Students decide on transfer option or trade program</a:t>
            </a:r>
            <a:endParaRPr>
              <a:solidFill>
                <a:srgbClr val="6B2772"/>
              </a:solidFill>
            </a:endParaRPr>
          </a:p>
        </p:txBody>
      </p:sp>
      <p:sp>
        <p:nvSpPr>
          <p:cNvPr id="502" name="Google Shape;502;p64"/>
          <p:cNvSpPr/>
          <p:nvPr/>
        </p:nvSpPr>
        <p:spPr>
          <a:xfrm>
            <a:off x="2566325" y="1064050"/>
            <a:ext cx="2000700" cy="4503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March/April</a:t>
            </a:r>
            <a:endParaRPr/>
          </a:p>
        </p:txBody>
      </p:sp>
      <p:sp>
        <p:nvSpPr>
          <p:cNvPr id="503" name="Google Shape;503;p64"/>
          <p:cNvSpPr/>
          <p:nvPr/>
        </p:nvSpPr>
        <p:spPr>
          <a:xfrm>
            <a:off x="6920924" y="1067425"/>
            <a:ext cx="1497900" cy="4503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6B2772"/>
                </a:solidFill>
              </a:rPr>
              <a:t>May/Summer</a:t>
            </a:r>
            <a:endParaRPr/>
          </a:p>
        </p:txBody>
      </p:sp>
      <p:cxnSp>
        <p:nvCxnSpPr>
          <p:cNvPr id="504" name="Google Shape;504;p64"/>
          <p:cNvCxnSpPr/>
          <p:nvPr/>
        </p:nvCxnSpPr>
        <p:spPr>
          <a:xfrm>
            <a:off x="2339150" y="1270350"/>
            <a:ext cx="235500" cy="4800"/>
          </a:xfrm>
          <a:prstGeom prst="straightConnector1">
            <a:avLst/>
          </a:prstGeom>
          <a:noFill/>
          <a:ln w="9525" cap="flat" cmpd="sng">
            <a:solidFill>
              <a:schemeClr val="dk2"/>
            </a:solidFill>
            <a:prstDash val="solid"/>
            <a:round/>
            <a:headEnd type="none" w="med" len="med"/>
            <a:tailEnd type="none" w="med" len="med"/>
          </a:ln>
        </p:spPr>
      </p:cxnSp>
      <p:cxnSp>
        <p:nvCxnSpPr>
          <p:cNvPr id="505" name="Google Shape;505;p64"/>
          <p:cNvCxnSpPr/>
          <p:nvPr/>
        </p:nvCxnSpPr>
        <p:spPr>
          <a:xfrm>
            <a:off x="6684850" y="1272750"/>
            <a:ext cx="236100" cy="0"/>
          </a:xfrm>
          <a:prstGeom prst="straightConnector1">
            <a:avLst/>
          </a:prstGeom>
          <a:noFill/>
          <a:ln w="9525" cap="flat" cmpd="sng">
            <a:solidFill>
              <a:schemeClr val="dk2"/>
            </a:solidFill>
            <a:prstDash val="solid"/>
            <a:round/>
            <a:headEnd type="none" w="med" len="med"/>
            <a:tailEnd type="none" w="med" len="med"/>
          </a:ln>
        </p:spPr>
      </p:cxnSp>
      <p:sp>
        <p:nvSpPr>
          <p:cNvPr id="506" name="Google Shape;506;p64"/>
          <p:cNvSpPr/>
          <p:nvPr/>
        </p:nvSpPr>
        <p:spPr>
          <a:xfrm>
            <a:off x="4936950" y="3001850"/>
            <a:ext cx="1675500" cy="148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6B2772"/>
                </a:solidFill>
              </a:rPr>
              <a:t>Completing steps to enroll:</a:t>
            </a:r>
            <a:endParaRPr b="1">
              <a:solidFill>
                <a:srgbClr val="6B2772"/>
              </a:solidFill>
            </a:endParaRPr>
          </a:p>
          <a:p>
            <a:pPr marL="0" lvl="0" indent="0" algn="l" rtl="0">
              <a:spcBef>
                <a:spcPts val="0"/>
              </a:spcBef>
              <a:spcAft>
                <a:spcPts val="0"/>
              </a:spcAft>
              <a:buNone/>
            </a:pPr>
            <a:r>
              <a:rPr lang="en">
                <a:solidFill>
                  <a:srgbClr val="6B2772"/>
                </a:solidFill>
              </a:rPr>
              <a:t>Students complete assessments or transcript review @ CC</a:t>
            </a:r>
            <a:endParaRPr>
              <a:solidFill>
                <a:srgbClr val="6B2772"/>
              </a:solidFill>
            </a:endParaRPr>
          </a:p>
        </p:txBody>
      </p:sp>
      <p:sp>
        <p:nvSpPr>
          <p:cNvPr id="507" name="Google Shape;507;p64"/>
          <p:cNvSpPr/>
          <p:nvPr/>
        </p:nvSpPr>
        <p:spPr>
          <a:xfrm>
            <a:off x="6853125" y="2524925"/>
            <a:ext cx="1497900" cy="840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Students submit documentation to CC </a:t>
            </a:r>
            <a:endParaRPr b="1">
              <a:solidFill>
                <a:srgbClr val="6B2772"/>
              </a:solidFill>
            </a:endParaRPr>
          </a:p>
        </p:txBody>
      </p:sp>
      <p:sp>
        <p:nvSpPr>
          <p:cNvPr id="508" name="Google Shape;508;p64"/>
          <p:cNvSpPr/>
          <p:nvPr/>
        </p:nvSpPr>
        <p:spPr>
          <a:xfrm>
            <a:off x="7038075" y="3726425"/>
            <a:ext cx="1263600" cy="737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6B2772"/>
                </a:solidFill>
              </a:rPr>
              <a:t>Office Hours @ GSP for students</a:t>
            </a:r>
            <a:endParaRPr b="1">
              <a:solidFill>
                <a:srgbClr val="6B2772"/>
              </a:solidFill>
            </a:endParaRPr>
          </a:p>
        </p:txBody>
      </p:sp>
      <p:sp>
        <p:nvSpPr>
          <p:cNvPr id="509" name="Google Shape;509;p64"/>
          <p:cNvSpPr/>
          <p:nvPr/>
        </p:nvSpPr>
        <p:spPr>
          <a:xfrm>
            <a:off x="7551813" y="3434663"/>
            <a:ext cx="236100" cy="222900"/>
          </a:xfrm>
          <a:prstGeom prst="downArrow">
            <a:avLst>
              <a:gd name="adj1" fmla="val 50000"/>
              <a:gd name="adj2" fmla="val 50000"/>
            </a:avLst>
          </a:prstGeom>
          <a:solidFill>
            <a:srgbClr val="09A9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4"/>
          <p:cNvSpPr/>
          <p:nvPr/>
        </p:nvSpPr>
        <p:spPr>
          <a:xfrm>
            <a:off x="5753388" y="2716388"/>
            <a:ext cx="236100" cy="222900"/>
          </a:xfrm>
          <a:prstGeom prst="downArrow">
            <a:avLst>
              <a:gd name="adj1" fmla="val 50000"/>
              <a:gd name="adj2" fmla="val 50000"/>
            </a:avLst>
          </a:prstGeom>
          <a:solidFill>
            <a:srgbClr val="09A9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5"/>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Post Secondary Plan</a:t>
            </a:r>
            <a:endParaRPr/>
          </a:p>
        </p:txBody>
      </p:sp>
      <p:sp>
        <p:nvSpPr>
          <p:cNvPr id="516" name="Google Shape;516;p65"/>
          <p:cNvSpPr txBox="1">
            <a:spLocks noGrp="1"/>
          </p:cNvSpPr>
          <p:nvPr>
            <p:ph type="body" idx="1"/>
          </p:nvPr>
        </p:nvSpPr>
        <p:spPr>
          <a:xfrm>
            <a:off x="311700" y="577475"/>
            <a:ext cx="9090300" cy="370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The portfolio includes the following:</a:t>
            </a:r>
            <a:endParaRPr sz="2100"/>
          </a:p>
          <a:p>
            <a:pPr marL="457200" lvl="0" indent="-361950" algn="l" rtl="0">
              <a:spcBef>
                <a:spcPts val="1600"/>
              </a:spcBef>
              <a:spcAft>
                <a:spcPts val="0"/>
              </a:spcAft>
              <a:buSzPts val="2100"/>
              <a:buAutoNum type="arabicPeriod"/>
            </a:pPr>
            <a:r>
              <a:rPr lang="en" sz="2100"/>
              <a:t>2/4 year plan with course sequence from their major</a:t>
            </a:r>
            <a:endParaRPr sz="2100"/>
          </a:p>
          <a:p>
            <a:pPr marL="457200" lvl="0" indent="-361950" algn="l" rtl="0">
              <a:spcBef>
                <a:spcPts val="0"/>
              </a:spcBef>
              <a:spcAft>
                <a:spcPts val="0"/>
              </a:spcAft>
              <a:buSzPts val="2100"/>
              <a:buAutoNum type="arabicPeriod"/>
            </a:pPr>
            <a:r>
              <a:rPr lang="en" sz="2100"/>
              <a:t>A map from their desired campus with important offices for first generation students</a:t>
            </a:r>
            <a:endParaRPr sz="2100"/>
          </a:p>
          <a:p>
            <a:pPr marL="457200" lvl="0" indent="-361950" algn="l" rtl="0">
              <a:spcBef>
                <a:spcPts val="0"/>
              </a:spcBef>
              <a:spcAft>
                <a:spcPts val="0"/>
              </a:spcAft>
              <a:buSzPts val="2100"/>
              <a:buAutoNum type="arabicPeriod"/>
            </a:pPr>
            <a:r>
              <a:rPr lang="en" sz="2100"/>
              <a:t>Calendar of upcoming events including</a:t>
            </a:r>
            <a:endParaRPr sz="2100"/>
          </a:p>
          <a:p>
            <a:pPr marL="914400" lvl="1" indent="-361950" algn="l" rtl="0">
              <a:spcBef>
                <a:spcPts val="0"/>
              </a:spcBef>
              <a:spcAft>
                <a:spcPts val="0"/>
              </a:spcAft>
              <a:buSzPts val="2100"/>
              <a:buChar char="○"/>
            </a:pPr>
            <a:r>
              <a:rPr lang="en" sz="2100"/>
              <a:t>Including summer programming </a:t>
            </a:r>
            <a:endParaRPr sz="2100"/>
          </a:p>
          <a:p>
            <a:pPr marL="914400" lvl="1" indent="-342900" algn="l" rtl="0">
              <a:spcBef>
                <a:spcPts val="0"/>
              </a:spcBef>
              <a:spcAft>
                <a:spcPts val="0"/>
              </a:spcAft>
              <a:buSzPts val="1800"/>
              <a:buChar char="○"/>
            </a:pPr>
            <a:r>
              <a:rPr lang="en" sz="1800"/>
              <a:t>Orientation</a:t>
            </a:r>
            <a:endParaRPr sz="1800"/>
          </a:p>
          <a:p>
            <a:pPr marL="914400" lvl="1" indent="-342900" algn="l" rtl="0">
              <a:spcBef>
                <a:spcPts val="0"/>
              </a:spcBef>
              <a:spcAft>
                <a:spcPts val="0"/>
              </a:spcAft>
              <a:buSzPts val="1800"/>
              <a:buChar char="○"/>
            </a:pPr>
            <a:r>
              <a:rPr lang="en" sz="1800"/>
              <a:t>Move in date</a:t>
            </a:r>
            <a:endParaRPr sz="1800"/>
          </a:p>
          <a:p>
            <a:pPr marL="914400" lvl="1" indent="-342900" algn="l" rtl="0">
              <a:spcBef>
                <a:spcPts val="0"/>
              </a:spcBef>
              <a:spcAft>
                <a:spcPts val="0"/>
              </a:spcAft>
              <a:buSzPts val="1800"/>
              <a:buChar char="○"/>
            </a:pPr>
            <a:r>
              <a:rPr lang="en" sz="1800"/>
              <a:t>Academic Start Date</a:t>
            </a:r>
            <a:endParaRPr sz="1800"/>
          </a:p>
          <a:p>
            <a:pPr marL="457200" lvl="0" indent="-361950" algn="l" rtl="0">
              <a:spcBef>
                <a:spcPts val="0"/>
              </a:spcBef>
              <a:spcAft>
                <a:spcPts val="0"/>
              </a:spcAft>
              <a:buSzPts val="2100"/>
              <a:buAutoNum type="arabicPeriod"/>
            </a:pPr>
            <a:r>
              <a:rPr lang="en" sz="2100"/>
              <a:t>Budget for the 1st year after high school</a:t>
            </a:r>
            <a:endParaRPr sz="2100"/>
          </a:p>
          <a:p>
            <a:pPr marL="457200" lvl="0" indent="-361950" algn="l" rtl="0">
              <a:spcBef>
                <a:spcPts val="0"/>
              </a:spcBef>
              <a:spcAft>
                <a:spcPts val="0"/>
              </a:spcAft>
              <a:buSzPts val="2100"/>
              <a:buAutoNum type="arabicPeriod"/>
            </a:pPr>
            <a:r>
              <a:rPr lang="en" sz="2100"/>
              <a:t>Resume/Cover Letter</a:t>
            </a:r>
            <a:endParaRPr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6">
                                            <p:txEl>
                                              <p:pRg st="0" end="0"/>
                                            </p:txEl>
                                          </p:spTgt>
                                        </p:tgtEl>
                                        <p:attrNameLst>
                                          <p:attrName>style.visibility</p:attrName>
                                        </p:attrNameLst>
                                      </p:cBhvr>
                                      <p:to>
                                        <p:strVal val="visible"/>
                                      </p:to>
                                    </p:set>
                                    <p:animEffect transition="in" filter="fade">
                                      <p:cBhvr>
                                        <p:cTn id="7" dur="1000"/>
                                        <p:tgtEl>
                                          <p:spTgt spid="5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6">
                                            <p:txEl>
                                              <p:pRg st="1" end="1"/>
                                            </p:txEl>
                                          </p:spTgt>
                                        </p:tgtEl>
                                        <p:attrNameLst>
                                          <p:attrName>style.visibility</p:attrName>
                                        </p:attrNameLst>
                                      </p:cBhvr>
                                      <p:to>
                                        <p:strVal val="visible"/>
                                      </p:to>
                                    </p:set>
                                    <p:animEffect transition="in" filter="fade">
                                      <p:cBhvr>
                                        <p:cTn id="12" dur="1000"/>
                                        <p:tgtEl>
                                          <p:spTgt spid="5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6">
                                            <p:txEl>
                                              <p:pRg st="2" end="2"/>
                                            </p:txEl>
                                          </p:spTgt>
                                        </p:tgtEl>
                                        <p:attrNameLst>
                                          <p:attrName>style.visibility</p:attrName>
                                        </p:attrNameLst>
                                      </p:cBhvr>
                                      <p:to>
                                        <p:strVal val="visible"/>
                                      </p:to>
                                    </p:set>
                                    <p:animEffect transition="in" filter="fade">
                                      <p:cBhvr>
                                        <p:cTn id="17" dur="1000"/>
                                        <p:tgtEl>
                                          <p:spTgt spid="5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6">
                                            <p:txEl>
                                              <p:pRg st="3" end="3"/>
                                            </p:txEl>
                                          </p:spTgt>
                                        </p:tgtEl>
                                        <p:attrNameLst>
                                          <p:attrName>style.visibility</p:attrName>
                                        </p:attrNameLst>
                                      </p:cBhvr>
                                      <p:to>
                                        <p:strVal val="visible"/>
                                      </p:to>
                                    </p:set>
                                    <p:animEffect transition="in" filter="fade">
                                      <p:cBhvr>
                                        <p:cTn id="22" dur="1000"/>
                                        <p:tgtEl>
                                          <p:spTgt spid="5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6">
                                            <p:txEl>
                                              <p:pRg st="4" end="4"/>
                                            </p:txEl>
                                          </p:spTgt>
                                        </p:tgtEl>
                                        <p:attrNameLst>
                                          <p:attrName>style.visibility</p:attrName>
                                        </p:attrNameLst>
                                      </p:cBhvr>
                                      <p:to>
                                        <p:strVal val="visible"/>
                                      </p:to>
                                    </p:set>
                                    <p:animEffect transition="in" filter="fade">
                                      <p:cBhvr>
                                        <p:cTn id="27" dur="1000"/>
                                        <p:tgtEl>
                                          <p:spTgt spid="5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6">
                                            <p:txEl>
                                              <p:pRg st="5" end="5"/>
                                            </p:txEl>
                                          </p:spTgt>
                                        </p:tgtEl>
                                        <p:attrNameLst>
                                          <p:attrName>style.visibility</p:attrName>
                                        </p:attrNameLst>
                                      </p:cBhvr>
                                      <p:to>
                                        <p:strVal val="visible"/>
                                      </p:to>
                                    </p:set>
                                    <p:animEffect transition="in" filter="fade">
                                      <p:cBhvr>
                                        <p:cTn id="32" dur="1000"/>
                                        <p:tgtEl>
                                          <p:spTgt spid="5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6">
                                            <p:txEl>
                                              <p:pRg st="6" end="6"/>
                                            </p:txEl>
                                          </p:spTgt>
                                        </p:tgtEl>
                                        <p:attrNameLst>
                                          <p:attrName>style.visibility</p:attrName>
                                        </p:attrNameLst>
                                      </p:cBhvr>
                                      <p:to>
                                        <p:strVal val="visible"/>
                                      </p:to>
                                    </p:set>
                                    <p:animEffect transition="in" filter="fade">
                                      <p:cBhvr>
                                        <p:cTn id="37" dur="1000"/>
                                        <p:tgtEl>
                                          <p:spTgt spid="5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6">
                                            <p:txEl>
                                              <p:pRg st="7" end="7"/>
                                            </p:txEl>
                                          </p:spTgt>
                                        </p:tgtEl>
                                        <p:attrNameLst>
                                          <p:attrName>style.visibility</p:attrName>
                                        </p:attrNameLst>
                                      </p:cBhvr>
                                      <p:to>
                                        <p:strVal val="visible"/>
                                      </p:to>
                                    </p:set>
                                    <p:animEffect transition="in" filter="fade">
                                      <p:cBhvr>
                                        <p:cTn id="42" dur="1000"/>
                                        <p:tgtEl>
                                          <p:spTgt spid="5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6">
                                            <p:txEl>
                                              <p:pRg st="8" end="8"/>
                                            </p:txEl>
                                          </p:spTgt>
                                        </p:tgtEl>
                                        <p:attrNameLst>
                                          <p:attrName>style.visibility</p:attrName>
                                        </p:attrNameLst>
                                      </p:cBhvr>
                                      <p:to>
                                        <p:strVal val="visible"/>
                                      </p:to>
                                    </p:set>
                                    <p:animEffect transition="in" filter="fade">
                                      <p:cBhvr>
                                        <p:cTn id="47" dur="1000"/>
                                        <p:tgtEl>
                                          <p:spTgt spid="5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16">
                                            <p:txEl>
                                              <p:pRg st="9" end="9"/>
                                            </p:txEl>
                                          </p:spTgt>
                                        </p:tgtEl>
                                        <p:attrNameLst>
                                          <p:attrName>style.visibility</p:attrName>
                                        </p:attrNameLst>
                                      </p:cBhvr>
                                      <p:to>
                                        <p:strVal val="visible"/>
                                      </p:to>
                                    </p:set>
                                    <p:animEffect transition="in" filter="fade">
                                      <p:cBhvr>
                                        <p:cTn id="52" dur="1000"/>
                                        <p:tgtEl>
                                          <p:spTgt spid="5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6"/>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PSSP Includes</a:t>
            </a:r>
            <a:endParaRPr/>
          </a:p>
        </p:txBody>
      </p:sp>
      <p:sp>
        <p:nvSpPr>
          <p:cNvPr id="522" name="Google Shape;522;p66"/>
          <p:cNvSpPr txBox="1">
            <a:spLocks noGrp="1"/>
          </p:cNvSpPr>
          <p:nvPr>
            <p:ph type="body" idx="1"/>
          </p:nvPr>
        </p:nvSpPr>
        <p:spPr>
          <a:xfrm>
            <a:off x="264475" y="577475"/>
            <a:ext cx="3839100" cy="3708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a:latin typeface="Arial Narrow"/>
                <a:ea typeface="Arial Narrow"/>
                <a:cs typeface="Arial Narrow"/>
                <a:sym typeface="Arial Narrow"/>
              </a:rPr>
              <a:t>2yr/4yr course roadmap</a:t>
            </a:r>
            <a:endParaRPr sz="2400" b="1">
              <a:latin typeface="Arial Narrow"/>
              <a:ea typeface="Arial Narrow"/>
              <a:cs typeface="Arial Narrow"/>
              <a:sym typeface="Arial Narrow"/>
            </a:endParaRPr>
          </a:p>
          <a:p>
            <a:pPr marL="457200" lvl="0" indent="-342900" algn="l" rtl="0">
              <a:lnSpc>
                <a:spcPct val="100000"/>
              </a:lnSpc>
              <a:spcBef>
                <a:spcPts val="1600"/>
              </a:spcBef>
              <a:spcAft>
                <a:spcPts val="0"/>
              </a:spcAft>
              <a:buSzPts val="1800"/>
              <a:buFont typeface="Arial Narrow"/>
              <a:buAutoNum type="arabicPeriod"/>
            </a:pPr>
            <a:r>
              <a:rPr lang="en">
                <a:latin typeface="Arial Narrow"/>
                <a:ea typeface="Arial Narrow"/>
                <a:cs typeface="Arial Narrow"/>
                <a:sym typeface="Arial Narrow"/>
              </a:rPr>
              <a:t>Students research roadmap @ perspective college &amp; major’s website</a:t>
            </a:r>
            <a:endParaRPr>
              <a:latin typeface="Arial Narrow"/>
              <a:ea typeface="Arial Narrow"/>
              <a:cs typeface="Arial Narrow"/>
              <a:sym typeface="Arial Narrow"/>
            </a:endParaRPr>
          </a:p>
          <a:p>
            <a:pPr marL="457200" lvl="0" indent="0" algn="l" rtl="0">
              <a:lnSpc>
                <a:spcPct val="100000"/>
              </a:lnSpc>
              <a:spcBef>
                <a:spcPts val="1600"/>
              </a:spcBef>
              <a:spcAft>
                <a:spcPts val="0"/>
              </a:spcAft>
              <a:buNone/>
            </a:pPr>
            <a:endParaRPr>
              <a:latin typeface="Arial Narrow"/>
              <a:ea typeface="Arial Narrow"/>
              <a:cs typeface="Arial Narrow"/>
              <a:sym typeface="Arial Narrow"/>
            </a:endParaRPr>
          </a:p>
          <a:p>
            <a:pPr marL="457200" lvl="0" indent="-342900" algn="l" rtl="0">
              <a:lnSpc>
                <a:spcPct val="100000"/>
              </a:lnSpc>
              <a:spcBef>
                <a:spcPts val="1600"/>
              </a:spcBef>
              <a:spcAft>
                <a:spcPts val="0"/>
              </a:spcAft>
              <a:buSzPts val="1800"/>
              <a:buFont typeface="Arial Narrow"/>
              <a:buAutoNum type="arabicPeriod"/>
            </a:pPr>
            <a:r>
              <a:rPr lang="en">
                <a:latin typeface="Arial Narrow"/>
                <a:ea typeface="Arial Narrow"/>
                <a:cs typeface="Arial Narrow"/>
                <a:sym typeface="Arial Narrow"/>
              </a:rPr>
              <a:t>Most campuses will have this on website, if not students connect with alumni or select a plan B</a:t>
            </a:r>
            <a:endParaRPr>
              <a:latin typeface="Arial Narrow"/>
              <a:ea typeface="Arial Narrow"/>
              <a:cs typeface="Arial Narrow"/>
              <a:sym typeface="Arial Narrow"/>
            </a:endParaRPr>
          </a:p>
          <a:p>
            <a:pPr marL="457200" lvl="0" indent="0" algn="l" rtl="0">
              <a:lnSpc>
                <a:spcPct val="100000"/>
              </a:lnSpc>
              <a:spcBef>
                <a:spcPts val="1600"/>
              </a:spcBef>
              <a:spcAft>
                <a:spcPts val="0"/>
              </a:spcAft>
              <a:buNone/>
            </a:pPr>
            <a:endParaRPr>
              <a:latin typeface="Arial Narrow"/>
              <a:ea typeface="Arial Narrow"/>
              <a:cs typeface="Arial Narrow"/>
              <a:sym typeface="Arial Narrow"/>
            </a:endParaRPr>
          </a:p>
          <a:p>
            <a:pPr marL="457200" lvl="0" indent="-342900" algn="l" rtl="0">
              <a:lnSpc>
                <a:spcPct val="100000"/>
              </a:lnSpc>
              <a:spcBef>
                <a:spcPts val="1600"/>
              </a:spcBef>
              <a:spcAft>
                <a:spcPts val="0"/>
              </a:spcAft>
              <a:buSzPts val="1800"/>
              <a:buFont typeface="Arial Narrow"/>
              <a:buAutoNum type="arabicPeriod"/>
            </a:pPr>
            <a:r>
              <a:rPr lang="en">
                <a:latin typeface="Arial Narrow"/>
                <a:ea typeface="Arial Narrow"/>
                <a:cs typeface="Arial Narrow"/>
                <a:sym typeface="Arial Narrow"/>
              </a:rPr>
              <a:t>For undeclared students: search a major that they would like to explore</a:t>
            </a:r>
            <a:endParaRPr>
              <a:latin typeface="Arial Narrow"/>
              <a:ea typeface="Arial Narrow"/>
              <a:cs typeface="Arial Narrow"/>
              <a:sym typeface="Arial Narrow"/>
            </a:endParaRPr>
          </a:p>
        </p:txBody>
      </p:sp>
      <p:pic>
        <p:nvPicPr>
          <p:cNvPr id="523" name="Google Shape;523;p66"/>
          <p:cNvPicPr preferRelativeResize="0"/>
          <p:nvPr/>
        </p:nvPicPr>
        <p:blipFill>
          <a:blip r:embed="rId3">
            <a:alphaModFix/>
          </a:blip>
          <a:stretch>
            <a:fillRect/>
          </a:stretch>
        </p:blipFill>
        <p:spPr>
          <a:xfrm>
            <a:off x="4103575" y="157600"/>
            <a:ext cx="4896318" cy="4828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7"/>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Resources on Campus</a:t>
            </a:r>
            <a:endParaRPr/>
          </a:p>
        </p:txBody>
      </p:sp>
      <p:sp>
        <p:nvSpPr>
          <p:cNvPr id="529" name="Google Shape;529;p67"/>
          <p:cNvSpPr txBox="1">
            <a:spLocks noGrp="1"/>
          </p:cNvSpPr>
          <p:nvPr>
            <p:ph type="body" idx="1"/>
          </p:nvPr>
        </p:nvSpPr>
        <p:spPr>
          <a:xfrm>
            <a:off x="720925" y="427175"/>
            <a:ext cx="4176000" cy="370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t>Offices &amp; Description of Office:</a:t>
            </a:r>
            <a:endParaRPr sz="2400" b="1" u="sng"/>
          </a:p>
          <a:p>
            <a:pPr marL="457200" lvl="0" indent="-381000" algn="l" rtl="0">
              <a:spcBef>
                <a:spcPts val="1600"/>
              </a:spcBef>
              <a:spcAft>
                <a:spcPts val="0"/>
              </a:spcAft>
              <a:buSzPts val="2400"/>
              <a:buChar char="●"/>
            </a:pPr>
            <a:r>
              <a:rPr lang="en" sz="2400"/>
              <a:t>Registrar's Office</a:t>
            </a:r>
            <a:endParaRPr sz="2400"/>
          </a:p>
          <a:p>
            <a:pPr marL="457200" lvl="0" indent="-381000" algn="l" rtl="0">
              <a:spcBef>
                <a:spcPts val="0"/>
              </a:spcBef>
              <a:spcAft>
                <a:spcPts val="0"/>
              </a:spcAft>
              <a:buSzPts val="2400"/>
              <a:buChar char="●"/>
            </a:pPr>
            <a:r>
              <a:rPr lang="en" sz="2400"/>
              <a:t>Financial Aid</a:t>
            </a:r>
            <a:endParaRPr sz="2400"/>
          </a:p>
          <a:p>
            <a:pPr marL="457200" lvl="0" indent="-381000" algn="l" rtl="0">
              <a:spcBef>
                <a:spcPts val="0"/>
              </a:spcBef>
              <a:spcAft>
                <a:spcPts val="0"/>
              </a:spcAft>
              <a:buSzPts val="2400"/>
              <a:buChar char="●"/>
            </a:pPr>
            <a:r>
              <a:rPr lang="en" sz="2400"/>
              <a:t>Tutoring Services </a:t>
            </a:r>
            <a:endParaRPr sz="2400"/>
          </a:p>
          <a:p>
            <a:pPr marL="457200" lvl="0" indent="-381000" algn="l" rtl="0">
              <a:spcBef>
                <a:spcPts val="0"/>
              </a:spcBef>
              <a:spcAft>
                <a:spcPts val="0"/>
              </a:spcAft>
              <a:buSzPts val="2400"/>
              <a:buChar char="●"/>
            </a:pPr>
            <a:r>
              <a:rPr lang="en" sz="2400"/>
              <a:t>EOP/student support Programs</a:t>
            </a:r>
            <a:endParaRPr sz="2400"/>
          </a:p>
          <a:p>
            <a:pPr marL="457200" lvl="0" indent="-381000" algn="l" rtl="0">
              <a:spcBef>
                <a:spcPts val="0"/>
              </a:spcBef>
              <a:spcAft>
                <a:spcPts val="0"/>
              </a:spcAft>
              <a:buSzPts val="2400"/>
              <a:buChar char="●"/>
            </a:pPr>
            <a:r>
              <a:rPr lang="en" sz="2400"/>
              <a:t>Scholarship Office</a:t>
            </a:r>
            <a:endParaRPr sz="2400"/>
          </a:p>
          <a:p>
            <a:pPr marL="457200" lvl="0" indent="-381000" algn="l" rtl="0">
              <a:spcBef>
                <a:spcPts val="0"/>
              </a:spcBef>
              <a:spcAft>
                <a:spcPts val="0"/>
              </a:spcAft>
              <a:buSzPts val="2400"/>
              <a:buChar char="●"/>
            </a:pPr>
            <a:r>
              <a:rPr lang="en" sz="2400"/>
              <a:t>Student Union</a:t>
            </a:r>
            <a:endParaRPr sz="2400"/>
          </a:p>
          <a:p>
            <a:pPr marL="457200" lvl="0" indent="-381000" algn="l" rtl="0">
              <a:spcBef>
                <a:spcPts val="0"/>
              </a:spcBef>
              <a:spcAft>
                <a:spcPts val="0"/>
              </a:spcAft>
              <a:buSzPts val="2400"/>
              <a:buChar char="●"/>
            </a:pPr>
            <a:r>
              <a:rPr lang="en" sz="2400"/>
              <a:t>Personal Counseling Center</a:t>
            </a:r>
            <a:endParaRPr sz="2400"/>
          </a:p>
          <a:p>
            <a:pPr marL="457200" lvl="0" indent="-381000" algn="l" rtl="0">
              <a:spcBef>
                <a:spcPts val="0"/>
              </a:spcBef>
              <a:spcAft>
                <a:spcPts val="0"/>
              </a:spcAft>
              <a:buSzPts val="2400"/>
              <a:buChar char="●"/>
            </a:pPr>
            <a:r>
              <a:rPr lang="en" sz="2400"/>
              <a:t>Library</a:t>
            </a:r>
            <a:endParaRPr sz="2400"/>
          </a:p>
        </p:txBody>
      </p:sp>
      <p:pic>
        <p:nvPicPr>
          <p:cNvPr id="530" name="Google Shape;530;p67"/>
          <p:cNvPicPr preferRelativeResize="0"/>
          <p:nvPr/>
        </p:nvPicPr>
        <p:blipFill>
          <a:blip r:embed="rId3">
            <a:alphaModFix/>
          </a:blip>
          <a:stretch>
            <a:fillRect/>
          </a:stretch>
        </p:blipFill>
        <p:spPr>
          <a:xfrm>
            <a:off x="4961550" y="67325"/>
            <a:ext cx="4257825" cy="48412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8"/>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Matriculation Plan</a:t>
            </a:r>
            <a:endParaRPr/>
          </a:p>
        </p:txBody>
      </p:sp>
      <p:sp>
        <p:nvSpPr>
          <p:cNvPr id="536" name="Google Shape;536;p68"/>
          <p:cNvSpPr txBox="1">
            <a:spLocks noGrp="1"/>
          </p:cNvSpPr>
          <p:nvPr>
            <p:ph type="body" idx="1"/>
          </p:nvPr>
        </p:nvSpPr>
        <p:spPr>
          <a:xfrm>
            <a:off x="236600" y="860925"/>
            <a:ext cx="4503300" cy="370800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1200" b="1">
                <a:solidFill>
                  <a:srgbClr val="2E75B5"/>
                </a:solidFill>
                <a:latin typeface="Overlock"/>
                <a:ea typeface="Overlock"/>
                <a:cs typeface="Overlock"/>
                <a:sym typeface="Overlock"/>
              </a:rPr>
              <a:t>Checklist with dates for successfully beginning in the fall including the following:</a:t>
            </a:r>
            <a:endParaRPr sz="1200" b="1">
              <a:solidFill>
                <a:srgbClr val="2E75B5"/>
              </a:solidFill>
              <a:latin typeface="Overlock"/>
              <a:ea typeface="Overlock"/>
              <a:cs typeface="Overlock"/>
              <a:sym typeface="Overlock"/>
            </a:endParaRPr>
          </a:p>
          <a:p>
            <a:pPr marL="457200" lvl="0" indent="0" algn="l" rtl="0">
              <a:lnSpc>
                <a:spcPct val="100000"/>
              </a:lnSpc>
              <a:spcBef>
                <a:spcPts val="600"/>
              </a:spcBef>
              <a:spcAft>
                <a:spcPts val="0"/>
              </a:spcAft>
              <a:buClr>
                <a:schemeClr val="dk1"/>
              </a:buClr>
              <a:buSzPts val="1100"/>
              <a:buFont typeface="Arial"/>
              <a:buNone/>
            </a:pPr>
            <a:r>
              <a:rPr lang="en" sz="1200" b="1">
                <a:solidFill>
                  <a:srgbClr val="2E75B5"/>
                </a:solidFill>
                <a:latin typeface="Overlock"/>
                <a:ea typeface="Overlock"/>
                <a:cs typeface="Overlock"/>
                <a:sym typeface="Overlock"/>
              </a:rPr>
              <a:t>o   </a:t>
            </a:r>
            <a:r>
              <a:rPr lang="en" sz="1200" b="1" strike="sngStrike">
                <a:solidFill>
                  <a:srgbClr val="2E75B5"/>
                </a:solidFill>
                <a:latin typeface="Overlock"/>
                <a:ea typeface="Overlock"/>
                <a:cs typeface="Overlock"/>
                <a:sym typeface="Overlock"/>
              </a:rPr>
              <a:t>Orientation date, Last day to add classes, Last day to drop with a ‘W’</a:t>
            </a:r>
            <a:endParaRPr sz="1200" b="1" strike="sngStrike">
              <a:solidFill>
                <a:srgbClr val="2E75B5"/>
              </a:solidFill>
              <a:latin typeface="Overlock"/>
              <a:ea typeface="Overlock"/>
              <a:cs typeface="Overlock"/>
              <a:sym typeface="Overlock"/>
            </a:endParaRPr>
          </a:p>
          <a:p>
            <a:pPr marL="0" lvl="0" indent="0" algn="l" rtl="0">
              <a:lnSpc>
                <a:spcPct val="100000"/>
              </a:lnSpc>
              <a:spcBef>
                <a:spcPts val="600"/>
              </a:spcBef>
              <a:spcAft>
                <a:spcPts val="0"/>
              </a:spcAft>
              <a:buClr>
                <a:schemeClr val="dk1"/>
              </a:buClr>
              <a:buSzPts val="1100"/>
              <a:buFont typeface="Arial"/>
              <a:buNone/>
            </a:pPr>
            <a:r>
              <a:rPr lang="en" sz="1200" b="1">
                <a:solidFill>
                  <a:srgbClr val="2E75B5"/>
                </a:solidFill>
                <a:latin typeface="Overlock"/>
                <a:ea typeface="Overlock"/>
                <a:cs typeface="Overlock"/>
                <a:sym typeface="Overlock"/>
              </a:rPr>
              <a:t>	o   Early Start Class – Start &amp; End dates</a:t>
            </a:r>
            <a:endParaRPr sz="1200" b="1">
              <a:solidFill>
                <a:srgbClr val="2E75B5"/>
              </a:solidFill>
              <a:latin typeface="Overlock"/>
              <a:ea typeface="Overlock"/>
              <a:cs typeface="Overlock"/>
              <a:sym typeface="Overlock"/>
            </a:endParaRPr>
          </a:p>
          <a:p>
            <a:pPr marL="0" lvl="0" indent="0" algn="l" rtl="0">
              <a:lnSpc>
                <a:spcPct val="100000"/>
              </a:lnSpc>
              <a:spcBef>
                <a:spcPts val="600"/>
              </a:spcBef>
              <a:spcAft>
                <a:spcPts val="0"/>
              </a:spcAft>
              <a:buClr>
                <a:schemeClr val="dk1"/>
              </a:buClr>
              <a:buSzPts val="1100"/>
              <a:buFont typeface="Arial"/>
              <a:buNone/>
            </a:pPr>
            <a:r>
              <a:rPr lang="en" sz="1200" b="1">
                <a:solidFill>
                  <a:srgbClr val="2E75B5"/>
                </a:solidFill>
                <a:latin typeface="Overlock"/>
                <a:ea typeface="Overlock"/>
                <a:cs typeface="Overlock"/>
                <a:sym typeface="Overlock"/>
              </a:rPr>
              <a:t>	o   Placement Exam Dates</a:t>
            </a:r>
            <a:endParaRPr sz="1200" b="1">
              <a:solidFill>
                <a:srgbClr val="2E75B5"/>
              </a:solidFill>
              <a:latin typeface="Overlock"/>
              <a:ea typeface="Overlock"/>
              <a:cs typeface="Overlock"/>
              <a:sym typeface="Overlock"/>
            </a:endParaRPr>
          </a:p>
          <a:p>
            <a:pPr marL="0" lvl="0" indent="0" algn="l" rtl="0">
              <a:lnSpc>
                <a:spcPct val="100000"/>
              </a:lnSpc>
              <a:spcBef>
                <a:spcPts val="600"/>
              </a:spcBef>
              <a:spcAft>
                <a:spcPts val="0"/>
              </a:spcAft>
              <a:buClr>
                <a:schemeClr val="dk1"/>
              </a:buClr>
              <a:buSzPts val="1100"/>
              <a:buFont typeface="Arial"/>
              <a:buNone/>
            </a:pPr>
            <a:r>
              <a:rPr lang="en" sz="1200" b="1">
                <a:solidFill>
                  <a:srgbClr val="2E75B5"/>
                </a:solidFill>
                <a:latin typeface="Overlock"/>
                <a:ea typeface="Overlock"/>
                <a:cs typeface="Overlock"/>
                <a:sym typeface="Overlock"/>
              </a:rPr>
              <a:t>	o   </a:t>
            </a:r>
            <a:r>
              <a:rPr lang="en" sz="1200" b="1" strike="sngStrike">
                <a:solidFill>
                  <a:srgbClr val="2E75B5"/>
                </a:solidFill>
                <a:latin typeface="Overlock"/>
                <a:ea typeface="Overlock"/>
                <a:cs typeface="Overlock"/>
                <a:sym typeface="Overlock"/>
              </a:rPr>
              <a:t>Housing Move in Dates</a:t>
            </a:r>
            <a:endParaRPr sz="1200" b="1" strike="sngStrike">
              <a:solidFill>
                <a:srgbClr val="2E75B5"/>
              </a:solidFill>
              <a:latin typeface="Overlock"/>
              <a:ea typeface="Overlock"/>
              <a:cs typeface="Overlock"/>
              <a:sym typeface="Overlock"/>
            </a:endParaRPr>
          </a:p>
          <a:p>
            <a:pPr marL="0" lvl="0" indent="0" algn="l" rtl="0">
              <a:lnSpc>
                <a:spcPct val="100000"/>
              </a:lnSpc>
              <a:spcBef>
                <a:spcPts val="600"/>
              </a:spcBef>
              <a:spcAft>
                <a:spcPts val="0"/>
              </a:spcAft>
              <a:buClr>
                <a:schemeClr val="dk1"/>
              </a:buClr>
              <a:buSzPts val="1100"/>
              <a:buFont typeface="Arial"/>
              <a:buNone/>
            </a:pPr>
            <a:r>
              <a:rPr lang="en" sz="1200" b="1">
                <a:solidFill>
                  <a:srgbClr val="2E75B5"/>
                </a:solidFill>
                <a:latin typeface="Overlock"/>
                <a:ea typeface="Overlock"/>
                <a:cs typeface="Overlock"/>
                <a:sym typeface="Overlock"/>
              </a:rPr>
              <a:t>	o   </a:t>
            </a:r>
            <a:r>
              <a:rPr lang="en" sz="1200" b="1" strike="sngStrike">
                <a:solidFill>
                  <a:srgbClr val="2E75B5"/>
                </a:solidFill>
                <a:latin typeface="Overlock"/>
                <a:ea typeface="Overlock"/>
                <a:cs typeface="Overlock"/>
                <a:sym typeface="Overlock"/>
              </a:rPr>
              <a:t>Document submission dates</a:t>
            </a:r>
            <a:endParaRPr sz="1200" b="1" strike="sngStrike">
              <a:solidFill>
                <a:srgbClr val="2E75B5"/>
              </a:solidFill>
              <a:latin typeface="Overlock"/>
              <a:ea typeface="Overlock"/>
              <a:cs typeface="Overlock"/>
              <a:sym typeface="Overlock"/>
            </a:endParaRPr>
          </a:p>
          <a:p>
            <a:pPr marL="0" lvl="0" indent="0" algn="l" rtl="0">
              <a:lnSpc>
                <a:spcPct val="100000"/>
              </a:lnSpc>
              <a:spcBef>
                <a:spcPts val="600"/>
              </a:spcBef>
              <a:spcAft>
                <a:spcPts val="0"/>
              </a:spcAft>
              <a:buClr>
                <a:schemeClr val="dk1"/>
              </a:buClr>
              <a:buSzPts val="1100"/>
              <a:buFont typeface="Arial"/>
              <a:buNone/>
            </a:pPr>
            <a:r>
              <a:rPr lang="en" sz="1200" b="1">
                <a:solidFill>
                  <a:srgbClr val="2E75B5"/>
                </a:solidFill>
                <a:latin typeface="Overlock"/>
                <a:ea typeface="Overlock"/>
                <a:cs typeface="Overlock"/>
                <a:sym typeface="Overlock"/>
              </a:rPr>
              <a:t>	o   </a:t>
            </a:r>
            <a:r>
              <a:rPr lang="en" sz="1200" b="1" strike="sngStrike">
                <a:solidFill>
                  <a:srgbClr val="2E75B5"/>
                </a:solidFill>
                <a:latin typeface="Overlock"/>
                <a:ea typeface="Overlock"/>
                <a:cs typeface="Overlock"/>
                <a:sym typeface="Overlock"/>
              </a:rPr>
              <a:t>Class start dates</a:t>
            </a:r>
            <a:endParaRPr sz="1200" b="1" strike="sngStrike">
              <a:solidFill>
                <a:srgbClr val="2E75B5"/>
              </a:solidFill>
              <a:latin typeface="Overlock"/>
              <a:ea typeface="Overlock"/>
              <a:cs typeface="Overlock"/>
              <a:sym typeface="Overlock"/>
            </a:endParaRPr>
          </a:p>
          <a:p>
            <a:pPr marL="0" lvl="0" indent="0" algn="l" rtl="0">
              <a:lnSpc>
                <a:spcPct val="100000"/>
              </a:lnSpc>
              <a:spcBef>
                <a:spcPts val="600"/>
              </a:spcBef>
              <a:spcAft>
                <a:spcPts val="0"/>
              </a:spcAft>
              <a:buClr>
                <a:schemeClr val="dk1"/>
              </a:buClr>
              <a:buSzPts val="1100"/>
              <a:buFont typeface="Arial"/>
              <a:buNone/>
            </a:pPr>
            <a:r>
              <a:rPr lang="en" sz="1200" b="1">
                <a:solidFill>
                  <a:srgbClr val="2E75B5"/>
                </a:solidFill>
                <a:latin typeface="Overlock"/>
                <a:ea typeface="Overlock"/>
                <a:cs typeface="Overlock"/>
                <a:sym typeface="Overlock"/>
              </a:rPr>
              <a:t>	o  </a:t>
            </a:r>
            <a:r>
              <a:rPr lang="en" sz="1200" b="1" strike="sngStrike">
                <a:solidFill>
                  <a:srgbClr val="2E75B5"/>
                </a:solidFill>
                <a:latin typeface="Overlock"/>
                <a:ea typeface="Overlock"/>
                <a:cs typeface="Overlock"/>
                <a:sym typeface="Overlock"/>
              </a:rPr>
              <a:t> Final Transcript Submission Date</a:t>
            </a:r>
            <a:endParaRPr sz="1200" b="1" strike="sngStrike">
              <a:solidFill>
                <a:srgbClr val="2E75B5"/>
              </a:solidFill>
              <a:latin typeface="Overlock"/>
              <a:ea typeface="Overlock"/>
              <a:cs typeface="Overlock"/>
              <a:sym typeface="Overlock"/>
            </a:endParaRPr>
          </a:p>
          <a:p>
            <a:pPr marL="0" lvl="0" indent="0" algn="l" rtl="0">
              <a:lnSpc>
                <a:spcPct val="100000"/>
              </a:lnSpc>
              <a:spcBef>
                <a:spcPts val="600"/>
              </a:spcBef>
              <a:spcAft>
                <a:spcPts val="200"/>
              </a:spcAft>
              <a:buClr>
                <a:schemeClr val="dk1"/>
              </a:buClr>
              <a:buSzPts val="1100"/>
              <a:buFont typeface="Arial"/>
              <a:buNone/>
            </a:pPr>
            <a:r>
              <a:rPr lang="en" sz="1200" b="1" strike="sngStrike">
                <a:solidFill>
                  <a:srgbClr val="2E75B5"/>
                </a:solidFill>
                <a:latin typeface="Overlock"/>
                <a:ea typeface="Overlock"/>
                <a:cs typeface="Overlock"/>
                <a:sym typeface="Overlock"/>
              </a:rPr>
              <a:t>	</a:t>
            </a:r>
            <a:r>
              <a:rPr lang="en" sz="1200" b="1">
                <a:solidFill>
                  <a:srgbClr val="2E75B5"/>
                </a:solidFill>
                <a:latin typeface="Overlock"/>
                <a:ea typeface="Overlock"/>
                <a:cs typeface="Overlock"/>
                <a:sym typeface="Overlock"/>
              </a:rPr>
              <a:t>o  </a:t>
            </a:r>
            <a:r>
              <a:rPr lang="en" sz="1200" b="1" strike="sngStrike">
                <a:solidFill>
                  <a:srgbClr val="2E75B5"/>
                </a:solidFill>
                <a:latin typeface="Overlock"/>
                <a:ea typeface="Overlock"/>
                <a:cs typeface="Overlock"/>
                <a:sym typeface="Overlock"/>
              </a:rPr>
              <a:t> Financial Aid Disbursement date</a:t>
            </a:r>
            <a:endParaRPr sz="1400" b="1" strike="sngStrike">
              <a:solidFill>
                <a:srgbClr val="2E75B5"/>
              </a:solidFill>
              <a:latin typeface="Overlock"/>
              <a:ea typeface="Overlock"/>
              <a:cs typeface="Overlock"/>
              <a:sym typeface="Overlock"/>
            </a:endParaRPr>
          </a:p>
        </p:txBody>
      </p:sp>
      <p:pic>
        <p:nvPicPr>
          <p:cNvPr id="537" name="Google Shape;537;p68"/>
          <p:cNvPicPr preferRelativeResize="0"/>
          <p:nvPr/>
        </p:nvPicPr>
        <p:blipFill rotWithShape="1">
          <a:blip r:embed="rId3">
            <a:alphaModFix/>
          </a:blip>
          <a:srcRect l="2046" t="28906" r="13057"/>
          <a:stretch/>
        </p:blipFill>
        <p:spPr>
          <a:xfrm>
            <a:off x="4847950" y="726425"/>
            <a:ext cx="3857625" cy="4131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9"/>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Budget for 1st year</a:t>
            </a:r>
            <a:endParaRPr/>
          </a:p>
        </p:txBody>
      </p:sp>
      <p:sp>
        <p:nvSpPr>
          <p:cNvPr id="543" name="Google Shape;543;p69"/>
          <p:cNvSpPr txBox="1">
            <a:spLocks noGrp="1"/>
          </p:cNvSpPr>
          <p:nvPr>
            <p:ph type="body" idx="1"/>
          </p:nvPr>
        </p:nvSpPr>
        <p:spPr>
          <a:xfrm>
            <a:off x="127550" y="782025"/>
            <a:ext cx="3582000" cy="3708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b="1"/>
          </a:p>
          <a:p>
            <a:pPr marL="0" lvl="0" indent="0" algn="l" rtl="0">
              <a:lnSpc>
                <a:spcPct val="100000"/>
              </a:lnSpc>
              <a:spcBef>
                <a:spcPts val="1600"/>
              </a:spcBef>
              <a:spcAft>
                <a:spcPts val="0"/>
              </a:spcAft>
              <a:buClr>
                <a:schemeClr val="dk1"/>
              </a:buClr>
              <a:buSzPts val="1100"/>
              <a:buFont typeface="Arial"/>
              <a:buNone/>
            </a:pPr>
            <a:endParaRPr sz="1400"/>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544" name="Google Shape;544;p69"/>
          <p:cNvPicPr preferRelativeResize="0"/>
          <p:nvPr/>
        </p:nvPicPr>
        <p:blipFill>
          <a:blip r:embed="rId3">
            <a:alphaModFix/>
          </a:blip>
          <a:stretch>
            <a:fillRect/>
          </a:stretch>
        </p:blipFill>
        <p:spPr>
          <a:xfrm>
            <a:off x="1751525" y="577475"/>
            <a:ext cx="5640924" cy="4408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2"/>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Warm-Up:  Stand up / raise your hand if . . . </a:t>
            </a:r>
            <a:endParaRPr/>
          </a:p>
        </p:txBody>
      </p:sp>
      <p:sp>
        <p:nvSpPr>
          <p:cNvPr id="349" name="Google Shape;349;p52"/>
          <p:cNvSpPr/>
          <p:nvPr/>
        </p:nvSpPr>
        <p:spPr>
          <a:xfrm>
            <a:off x="300625" y="736121"/>
            <a:ext cx="8567700" cy="3600900"/>
          </a:xfrm>
          <a:prstGeom prst="rect">
            <a:avLst/>
          </a:prstGeom>
          <a:noFill/>
          <a:ln>
            <a:noFill/>
          </a:ln>
        </p:spPr>
        <p:txBody>
          <a:bodyPr spcFirstLastPara="1" wrap="square" lIns="68575" tIns="34275" rIns="68575" bIns="34275" anchor="t" anchorCtr="0">
            <a:noAutofit/>
          </a:bodyPr>
          <a:lstStyle/>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You knew you were going to college since the day you were born. </a:t>
            </a:r>
            <a:endParaRPr sz="1100">
              <a:solidFill>
                <a:srgbClr val="6B2772"/>
              </a:solidFill>
            </a:endParaRPr>
          </a:p>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You knew you were going to college sometime in middle school. </a:t>
            </a:r>
            <a:endParaRPr sz="1100">
              <a:solidFill>
                <a:srgbClr val="6B2772"/>
              </a:solidFill>
            </a:endParaRPr>
          </a:p>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You knew you were going to college Freshman or Sophomore year of high school.</a:t>
            </a:r>
            <a:endParaRPr sz="1100">
              <a:solidFill>
                <a:srgbClr val="6B2772"/>
              </a:solidFill>
            </a:endParaRPr>
          </a:p>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Ahem, so what if I decided my Senior year?  I went, didn’t I? </a:t>
            </a:r>
            <a:endParaRPr sz="1100">
              <a:solidFill>
                <a:srgbClr val="6B2772"/>
              </a:solidFill>
            </a:endParaRPr>
          </a:p>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Your family helped you navigate the college application process because they knew a lot about it. </a:t>
            </a:r>
            <a:endParaRPr sz="1100">
              <a:solidFill>
                <a:srgbClr val="6B2772"/>
              </a:solidFill>
            </a:endParaRPr>
          </a:p>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Your family helped support you through the college application process, but knew very little about it. </a:t>
            </a:r>
            <a:endParaRPr sz="1100">
              <a:solidFill>
                <a:srgbClr val="6B2772"/>
              </a:solidFill>
            </a:endParaRPr>
          </a:p>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Your college counselor or guidance counselor at your school help you navigate the college application process. </a:t>
            </a:r>
            <a:endParaRPr sz="1100">
              <a:solidFill>
                <a:srgbClr val="6B2772"/>
              </a:solidFill>
            </a:endParaRPr>
          </a:p>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A teacher/mentor/other adult helped you navigate the process. </a:t>
            </a:r>
            <a:endParaRPr sz="1100">
              <a:solidFill>
                <a:srgbClr val="6B2772"/>
              </a:solidFill>
            </a:endParaRPr>
          </a:p>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What?  There are people to help you with the college process? </a:t>
            </a:r>
            <a:endParaRPr sz="1100">
              <a:solidFill>
                <a:srgbClr val="6B2772"/>
              </a:solidFill>
            </a:endParaRPr>
          </a:p>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You applied to colleges based on the extensive research that you had done prior to your Senior year. </a:t>
            </a:r>
            <a:endParaRPr sz="1100">
              <a:solidFill>
                <a:srgbClr val="6B2772"/>
              </a:solidFill>
            </a:endParaRPr>
          </a:p>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You applied to colleges because you knew a little bit about them and they “seemed” like a good fit. </a:t>
            </a:r>
            <a:endParaRPr sz="1100">
              <a:solidFill>
                <a:srgbClr val="6B2772"/>
              </a:solidFill>
            </a:endParaRPr>
          </a:p>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You applied to colleges because they looked so pretty in guidebooks (internet for everyone but the old-timers).</a:t>
            </a:r>
            <a:endParaRPr sz="1100">
              <a:solidFill>
                <a:srgbClr val="6B2772"/>
              </a:solidFill>
            </a:endParaRPr>
          </a:p>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Your family saved money for college since the day you were born. </a:t>
            </a:r>
            <a:endParaRPr sz="1100">
              <a:solidFill>
                <a:srgbClr val="6B2772"/>
              </a:solidFill>
            </a:endParaRPr>
          </a:p>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Your family supported you through the financial aid process. </a:t>
            </a:r>
            <a:endParaRPr sz="1100">
              <a:solidFill>
                <a:srgbClr val="6B2772"/>
              </a:solidFill>
            </a:endParaRPr>
          </a:p>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Wait, you have to reapply each year for the FAFSA?</a:t>
            </a:r>
            <a:endParaRPr sz="1100">
              <a:solidFill>
                <a:srgbClr val="6B2772"/>
              </a:solidFill>
            </a:endParaRPr>
          </a:p>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You selected the college that you attended because of a well thought out process you used to evaluate your decision.  </a:t>
            </a:r>
            <a:endParaRPr sz="1100">
              <a:solidFill>
                <a:srgbClr val="6B2772"/>
              </a:solidFill>
            </a:endParaRPr>
          </a:p>
          <a:p>
            <a:pPr marL="0" marR="0" lvl="0" indent="-88900" algn="l" rtl="0">
              <a:spcBef>
                <a:spcPts val="0"/>
              </a:spcBef>
              <a:spcAft>
                <a:spcPts val="0"/>
              </a:spcAft>
              <a:buClr>
                <a:srgbClr val="6B2772"/>
              </a:buClr>
              <a:buSzPts val="1400"/>
              <a:buFont typeface="Noto Sans Symbols"/>
              <a:buChar char="➢"/>
            </a:pPr>
            <a:r>
              <a:rPr lang="en" sz="1400">
                <a:solidFill>
                  <a:srgbClr val="6B2772"/>
                </a:solidFill>
                <a:latin typeface="Calibri"/>
                <a:ea typeface="Calibri"/>
                <a:cs typeface="Calibri"/>
                <a:sym typeface="Calibri"/>
              </a:rPr>
              <a:t> . . . Well, here goes nothing?!   </a:t>
            </a:r>
            <a:endParaRPr sz="1400">
              <a:solidFill>
                <a:srgbClr val="6B277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0"/>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Resume/Cover Letter</a:t>
            </a:r>
            <a:endParaRPr/>
          </a:p>
        </p:txBody>
      </p:sp>
      <p:sp>
        <p:nvSpPr>
          <p:cNvPr id="550" name="Google Shape;550;p70"/>
          <p:cNvSpPr txBox="1">
            <a:spLocks noGrp="1"/>
          </p:cNvSpPr>
          <p:nvPr>
            <p:ph type="body" idx="1"/>
          </p:nvPr>
        </p:nvSpPr>
        <p:spPr>
          <a:xfrm>
            <a:off x="311700" y="860925"/>
            <a:ext cx="2535300" cy="3708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Clr>
                <a:schemeClr val="dk1"/>
              </a:buClr>
              <a:buSzPts val="1100"/>
              <a:buFont typeface="Arial"/>
              <a:buNone/>
            </a:pPr>
            <a:r>
              <a:rPr lang="en" sz="2400"/>
              <a:t>Students complete a Resume and a Cover Letter for a potential job</a:t>
            </a:r>
            <a:endParaRPr sz="2400"/>
          </a:p>
        </p:txBody>
      </p:sp>
      <p:pic>
        <p:nvPicPr>
          <p:cNvPr id="551" name="Google Shape;551;p70"/>
          <p:cNvPicPr preferRelativeResize="0"/>
          <p:nvPr/>
        </p:nvPicPr>
        <p:blipFill>
          <a:blip r:embed="rId3">
            <a:alphaModFix/>
          </a:blip>
          <a:stretch>
            <a:fillRect/>
          </a:stretch>
        </p:blipFill>
        <p:spPr>
          <a:xfrm>
            <a:off x="3190700" y="584317"/>
            <a:ext cx="5953289" cy="426122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1"/>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Counselor Tracker</a:t>
            </a:r>
            <a:endParaRPr/>
          </a:p>
        </p:txBody>
      </p:sp>
      <p:sp>
        <p:nvSpPr>
          <p:cNvPr id="557" name="Google Shape;557;p71"/>
          <p:cNvSpPr txBox="1">
            <a:spLocks noGrp="1"/>
          </p:cNvSpPr>
          <p:nvPr>
            <p:ph type="body" idx="1"/>
          </p:nvPr>
        </p:nvSpPr>
        <p:spPr>
          <a:xfrm>
            <a:off x="84000" y="577475"/>
            <a:ext cx="8976000" cy="370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t>Differentiated Advising Tracking with summer program enrollment &amp;  completed tasks</a:t>
            </a:r>
            <a:endParaRPr sz="2000"/>
          </a:p>
        </p:txBody>
      </p:sp>
      <p:pic>
        <p:nvPicPr>
          <p:cNvPr id="558" name="Google Shape;558;p71"/>
          <p:cNvPicPr preferRelativeResize="0"/>
          <p:nvPr/>
        </p:nvPicPr>
        <p:blipFill>
          <a:blip r:embed="rId3">
            <a:alphaModFix/>
          </a:blip>
          <a:stretch>
            <a:fillRect/>
          </a:stretch>
        </p:blipFill>
        <p:spPr>
          <a:xfrm>
            <a:off x="0" y="1520123"/>
            <a:ext cx="9144001" cy="582854"/>
          </a:xfrm>
          <a:prstGeom prst="rect">
            <a:avLst/>
          </a:prstGeom>
          <a:noFill/>
          <a:ln>
            <a:noFill/>
          </a:ln>
        </p:spPr>
      </p:pic>
      <p:sp>
        <p:nvSpPr>
          <p:cNvPr id="559" name="Google Shape;559;p71"/>
          <p:cNvSpPr txBox="1"/>
          <p:nvPr/>
        </p:nvSpPr>
        <p:spPr>
          <a:xfrm>
            <a:off x="568950" y="2455200"/>
            <a:ext cx="4135200" cy="2054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b="1"/>
              <a:t>Financial Aid Completed</a:t>
            </a:r>
            <a:endParaRPr sz="2400" b="1"/>
          </a:p>
          <a:p>
            <a:pPr marL="457200" lvl="0" indent="-381000" algn="l" rtl="0">
              <a:spcBef>
                <a:spcPts val="0"/>
              </a:spcBef>
              <a:spcAft>
                <a:spcPts val="0"/>
              </a:spcAft>
              <a:buSzPts val="2400"/>
              <a:buChar char="❖"/>
            </a:pPr>
            <a:r>
              <a:rPr lang="en" sz="2400" b="1"/>
              <a:t>High School Program Involvement</a:t>
            </a:r>
            <a:endParaRPr sz="2400" b="1"/>
          </a:p>
          <a:p>
            <a:pPr marL="457200" lvl="0" indent="-381000" algn="l" rtl="0">
              <a:spcBef>
                <a:spcPts val="0"/>
              </a:spcBef>
              <a:spcAft>
                <a:spcPts val="0"/>
              </a:spcAft>
              <a:buSzPts val="2400"/>
              <a:buChar char="❖"/>
            </a:pPr>
            <a:r>
              <a:rPr lang="en" sz="2400" b="1"/>
              <a:t>Summer Program Enrollment</a:t>
            </a:r>
            <a:endParaRPr sz="2400" b="1"/>
          </a:p>
          <a:p>
            <a:pPr marL="0" lvl="0" indent="0" algn="l" rtl="0">
              <a:spcBef>
                <a:spcPts val="0"/>
              </a:spcBef>
              <a:spcAft>
                <a:spcPts val="0"/>
              </a:spcAft>
              <a:buNone/>
            </a:pPr>
            <a:endParaRPr sz="2400"/>
          </a:p>
        </p:txBody>
      </p:sp>
      <p:sp>
        <p:nvSpPr>
          <p:cNvPr id="560" name="Google Shape;560;p71"/>
          <p:cNvSpPr txBox="1"/>
          <p:nvPr/>
        </p:nvSpPr>
        <p:spPr>
          <a:xfrm>
            <a:off x="4464475" y="2455200"/>
            <a:ext cx="4524600" cy="2054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b="1">
                <a:solidFill>
                  <a:schemeClr val="dk1"/>
                </a:solidFill>
              </a:rPr>
              <a:t>Applied to CSU’s </a:t>
            </a:r>
            <a:endParaRPr sz="2400" b="1">
              <a:solidFill>
                <a:schemeClr val="dk1"/>
              </a:solidFill>
            </a:endParaRPr>
          </a:p>
          <a:p>
            <a:pPr marL="457200" lvl="0" indent="-381000" algn="l" rtl="0">
              <a:spcBef>
                <a:spcPts val="0"/>
              </a:spcBef>
              <a:spcAft>
                <a:spcPts val="0"/>
              </a:spcAft>
              <a:buClr>
                <a:schemeClr val="dk1"/>
              </a:buClr>
              <a:buSzPts val="2400"/>
              <a:buChar char="❖"/>
            </a:pPr>
            <a:r>
              <a:rPr lang="en" sz="2400" b="1">
                <a:solidFill>
                  <a:schemeClr val="dk1"/>
                </a:solidFill>
              </a:rPr>
              <a:t>Applied to UC’s </a:t>
            </a:r>
            <a:endParaRPr sz="2400" b="1">
              <a:solidFill>
                <a:schemeClr val="dk1"/>
              </a:solidFill>
            </a:endParaRPr>
          </a:p>
          <a:p>
            <a:pPr marL="457200" lvl="0" indent="-381000" algn="l" rtl="0">
              <a:spcBef>
                <a:spcPts val="0"/>
              </a:spcBef>
              <a:spcAft>
                <a:spcPts val="0"/>
              </a:spcAft>
              <a:buClr>
                <a:schemeClr val="dk1"/>
              </a:buClr>
              <a:buSzPts val="2400"/>
              <a:buChar char="❖"/>
            </a:pPr>
            <a:r>
              <a:rPr lang="en" sz="2400" b="1">
                <a:solidFill>
                  <a:schemeClr val="dk1"/>
                </a:solidFill>
              </a:rPr>
              <a:t>Applied to a minimum of 6 or 9 colleges</a:t>
            </a:r>
            <a:endParaRPr sz="2400" b="1">
              <a:solidFill>
                <a:schemeClr val="dk1"/>
              </a:solidFill>
            </a:endParaRPr>
          </a:p>
          <a:p>
            <a:pPr marL="457200" lvl="0" indent="-381000" algn="l" rtl="0">
              <a:spcBef>
                <a:spcPts val="0"/>
              </a:spcBef>
              <a:spcAft>
                <a:spcPts val="0"/>
              </a:spcAft>
              <a:buClr>
                <a:schemeClr val="dk1"/>
              </a:buClr>
              <a:buSzPts val="2400"/>
              <a:buChar char="❖"/>
            </a:pPr>
            <a:r>
              <a:rPr lang="en" sz="2400" b="1">
                <a:solidFill>
                  <a:schemeClr val="dk1"/>
                </a:solidFill>
              </a:rPr>
              <a:t>Demographic information</a:t>
            </a:r>
            <a:endParaRPr sz="2400" b="1">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72"/>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Military Pathway</a:t>
            </a:r>
            <a:endParaRPr/>
          </a:p>
        </p:txBody>
      </p:sp>
      <p:sp>
        <p:nvSpPr>
          <p:cNvPr id="566" name="Google Shape;566;p72"/>
          <p:cNvSpPr txBox="1">
            <a:spLocks noGrp="1"/>
          </p:cNvSpPr>
          <p:nvPr>
            <p:ph type="body" idx="1"/>
          </p:nvPr>
        </p:nvSpPr>
        <p:spPr>
          <a:xfrm>
            <a:off x="311700" y="860924"/>
            <a:ext cx="8520600" cy="370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Research</a:t>
            </a:r>
            <a:endParaRPr/>
          </a:p>
          <a:p>
            <a:pPr marL="914400" lvl="1" indent="-317500" algn="l" rtl="0">
              <a:spcBef>
                <a:spcPts val="0"/>
              </a:spcBef>
              <a:spcAft>
                <a:spcPts val="0"/>
              </a:spcAft>
              <a:buSzPts val="1400"/>
              <a:buChar char="○"/>
            </a:pPr>
            <a:r>
              <a:rPr lang="en"/>
              <a:t>Identify branch of interest</a:t>
            </a:r>
            <a:endParaRPr/>
          </a:p>
          <a:p>
            <a:pPr marL="914400" lvl="1" indent="-317500" algn="l" rtl="0">
              <a:spcBef>
                <a:spcPts val="0"/>
              </a:spcBef>
              <a:spcAft>
                <a:spcPts val="0"/>
              </a:spcAft>
              <a:buSzPts val="1400"/>
              <a:buChar char="○"/>
            </a:pPr>
            <a:r>
              <a:rPr lang="en"/>
              <a:t>Identify requirements and next steps</a:t>
            </a:r>
            <a:endParaRPr/>
          </a:p>
          <a:p>
            <a:pPr marL="457200" lvl="0" indent="-342900" algn="l" rtl="0">
              <a:spcBef>
                <a:spcPts val="0"/>
              </a:spcBef>
              <a:spcAft>
                <a:spcPts val="0"/>
              </a:spcAft>
              <a:buSzPts val="1800"/>
              <a:buChar char="●"/>
            </a:pPr>
            <a:r>
              <a:rPr lang="en"/>
              <a:t>Conduct 2 interviews</a:t>
            </a:r>
            <a:endParaRPr/>
          </a:p>
          <a:p>
            <a:pPr marL="457200" lvl="0" indent="-342900" algn="l" rtl="0">
              <a:spcBef>
                <a:spcPts val="0"/>
              </a:spcBef>
              <a:spcAft>
                <a:spcPts val="0"/>
              </a:spcAft>
              <a:buSzPts val="1800"/>
              <a:buChar char="●"/>
            </a:pPr>
            <a:r>
              <a:rPr lang="en"/>
              <a:t>Complete research and interview reflection</a:t>
            </a:r>
            <a:endParaRPr/>
          </a:p>
          <a:p>
            <a:pPr marL="457200" lvl="0" indent="-342900" algn="l" rtl="0">
              <a:spcBef>
                <a:spcPts val="0"/>
              </a:spcBef>
              <a:spcAft>
                <a:spcPts val="0"/>
              </a:spcAft>
              <a:buSzPts val="1800"/>
              <a:buChar char="●"/>
            </a:pPr>
            <a:r>
              <a:rPr lang="en"/>
              <a:t>Identify a plan</a:t>
            </a:r>
            <a:endParaRPr/>
          </a:p>
          <a:p>
            <a:pPr marL="914400" lvl="1" indent="-317500" algn="l" rtl="0">
              <a:spcBef>
                <a:spcPts val="0"/>
              </a:spcBef>
              <a:spcAft>
                <a:spcPts val="0"/>
              </a:spcAft>
              <a:buSzPts val="1400"/>
              <a:buChar char="○"/>
            </a:pPr>
            <a:r>
              <a:rPr lang="en"/>
              <a:t>Find and meet with recruiter</a:t>
            </a:r>
            <a:endParaRPr/>
          </a:p>
          <a:p>
            <a:pPr marL="914400" lvl="1" indent="-317500" algn="l" rtl="0">
              <a:spcBef>
                <a:spcPts val="0"/>
              </a:spcBef>
              <a:spcAft>
                <a:spcPts val="0"/>
              </a:spcAft>
              <a:buSzPts val="1400"/>
              <a:buChar char="○"/>
            </a:pPr>
            <a:r>
              <a:rPr lang="en"/>
              <a:t>Research and take ASVAB</a:t>
            </a:r>
            <a:endParaRPr/>
          </a:p>
          <a:p>
            <a:pPr marL="914400" lvl="1" indent="-317500" algn="l" rtl="0">
              <a:spcBef>
                <a:spcPts val="0"/>
              </a:spcBef>
              <a:spcAft>
                <a:spcPts val="0"/>
              </a:spcAft>
              <a:buSzPts val="1400"/>
              <a:buChar char="○"/>
            </a:pPr>
            <a:r>
              <a:rPr lang="en"/>
              <a:t>Service commitment time</a:t>
            </a:r>
            <a:endParaRPr/>
          </a:p>
          <a:p>
            <a:pPr marL="914400" lvl="1" indent="-317500" algn="l" rtl="0">
              <a:spcBef>
                <a:spcPts val="0"/>
              </a:spcBef>
              <a:spcAft>
                <a:spcPts val="0"/>
              </a:spcAft>
              <a:buSzPts val="1400"/>
              <a:buChar char="○"/>
            </a:pPr>
            <a:r>
              <a:rPr lang="en"/>
              <a:t>Identify on base and off base support systems</a:t>
            </a:r>
            <a:endParaRPr/>
          </a:p>
          <a:p>
            <a:pPr marL="457200" lvl="0" indent="-342900" algn="l" rtl="0">
              <a:spcBef>
                <a:spcPts val="0"/>
              </a:spcBef>
              <a:spcAft>
                <a:spcPts val="0"/>
              </a:spcAft>
              <a:buSzPts val="1800"/>
              <a:buChar char="●"/>
            </a:pPr>
            <a:r>
              <a:rPr lang="en"/>
              <a:t>Timeline</a:t>
            </a:r>
            <a:endParaRPr/>
          </a:p>
        </p:txBody>
      </p:sp>
      <p:pic>
        <p:nvPicPr>
          <p:cNvPr id="567" name="Google Shape;567;p72"/>
          <p:cNvPicPr preferRelativeResize="0"/>
          <p:nvPr/>
        </p:nvPicPr>
        <p:blipFill>
          <a:blip r:embed="rId3">
            <a:alphaModFix/>
          </a:blip>
          <a:stretch>
            <a:fillRect/>
          </a:stretch>
        </p:blipFill>
        <p:spPr>
          <a:xfrm>
            <a:off x="4946975" y="1270050"/>
            <a:ext cx="3972400" cy="26033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73"/>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Workforce Pathway</a:t>
            </a:r>
            <a:endParaRPr/>
          </a:p>
        </p:txBody>
      </p:sp>
      <p:sp>
        <p:nvSpPr>
          <p:cNvPr id="573" name="Google Shape;573;p73"/>
          <p:cNvSpPr txBox="1">
            <a:spLocks noGrp="1"/>
          </p:cNvSpPr>
          <p:nvPr>
            <p:ph type="body" idx="1"/>
          </p:nvPr>
        </p:nvSpPr>
        <p:spPr>
          <a:xfrm>
            <a:off x="311700" y="860925"/>
            <a:ext cx="4456500" cy="370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Letter of Interest/ Cover Letter</a:t>
            </a:r>
            <a:endParaRPr/>
          </a:p>
          <a:p>
            <a:pPr marL="914400" lvl="1" indent="-317500" algn="l" rtl="0">
              <a:spcBef>
                <a:spcPts val="0"/>
              </a:spcBef>
              <a:spcAft>
                <a:spcPts val="0"/>
              </a:spcAft>
              <a:buSzPts val="1400"/>
              <a:buChar char="○"/>
            </a:pPr>
            <a:r>
              <a:rPr lang="en"/>
              <a:t>Examples provided to students</a:t>
            </a:r>
            <a:endParaRPr/>
          </a:p>
          <a:p>
            <a:pPr marL="914400" lvl="1" indent="-317500" algn="l" rtl="0">
              <a:spcBef>
                <a:spcPts val="0"/>
              </a:spcBef>
              <a:spcAft>
                <a:spcPts val="0"/>
              </a:spcAft>
              <a:buSzPts val="1400"/>
              <a:buChar char="○"/>
            </a:pPr>
            <a:r>
              <a:rPr lang="en"/>
              <a:t>Students encouraged to find examples online</a:t>
            </a:r>
            <a:endParaRPr/>
          </a:p>
          <a:p>
            <a:pPr marL="457200" lvl="0" indent="-342900" algn="l" rtl="0">
              <a:spcBef>
                <a:spcPts val="0"/>
              </a:spcBef>
              <a:spcAft>
                <a:spcPts val="0"/>
              </a:spcAft>
              <a:buSzPts val="1800"/>
              <a:buChar char="●"/>
            </a:pPr>
            <a:r>
              <a:rPr lang="en"/>
              <a:t>Resume</a:t>
            </a:r>
            <a:endParaRPr/>
          </a:p>
          <a:p>
            <a:pPr marL="914400" lvl="1" indent="-317500" algn="l" rtl="0">
              <a:spcBef>
                <a:spcPts val="0"/>
              </a:spcBef>
              <a:spcAft>
                <a:spcPts val="0"/>
              </a:spcAft>
              <a:buSzPts val="1400"/>
              <a:buChar char="○"/>
            </a:pPr>
            <a:r>
              <a:rPr lang="en"/>
              <a:t>Examples provided to students</a:t>
            </a:r>
            <a:endParaRPr/>
          </a:p>
          <a:p>
            <a:pPr marL="914400" lvl="1" indent="-317500" algn="l" rtl="0">
              <a:spcBef>
                <a:spcPts val="0"/>
              </a:spcBef>
              <a:spcAft>
                <a:spcPts val="0"/>
              </a:spcAft>
              <a:buSzPts val="1400"/>
              <a:buChar char="○"/>
            </a:pPr>
            <a:r>
              <a:rPr lang="en"/>
              <a:t>Students encouraged to find examples online</a:t>
            </a:r>
            <a:endParaRPr/>
          </a:p>
          <a:p>
            <a:pPr marL="457200" lvl="0" indent="-342900" algn="l" rtl="0">
              <a:spcBef>
                <a:spcPts val="0"/>
              </a:spcBef>
              <a:spcAft>
                <a:spcPts val="0"/>
              </a:spcAft>
              <a:buSzPts val="1800"/>
              <a:buChar char="●"/>
            </a:pPr>
            <a:r>
              <a:rPr lang="en"/>
              <a:t>Conduct a mock interview</a:t>
            </a:r>
            <a:endParaRPr/>
          </a:p>
          <a:p>
            <a:pPr marL="457200" lvl="0" indent="-342900" algn="l" rtl="0">
              <a:spcBef>
                <a:spcPts val="0"/>
              </a:spcBef>
              <a:spcAft>
                <a:spcPts val="0"/>
              </a:spcAft>
              <a:buSzPts val="1800"/>
              <a:buChar char="●"/>
            </a:pPr>
            <a:r>
              <a:rPr lang="en"/>
              <a:t>Complete interview reflection</a:t>
            </a:r>
            <a:endParaRPr/>
          </a:p>
        </p:txBody>
      </p:sp>
      <p:pic>
        <p:nvPicPr>
          <p:cNvPr id="574" name="Google Shape;574;p73"/>
          <p:cNvPicPr preferRelativeResize="0"/>
          <p:nvPr/>
        </p:nvPicPr>
        <p:blipFill>
          <a:blip r:embed="rId3">
            <a:alphaModFix/>
          </a:blip>
          <a:stretch>
            <a:fillRect/>
          </a:stretch>
        </p:blipFill>
        <p:spPr>
          <a:xfrm>
            <a:off x="3177263" y="3366100"/>
            <a:ext cx="2789475" cy="1456725"/>
          </a:xfrm>
          <a:prstGeom prst="rect">
            <a:avLst/>
          </a:prstGeom>
          <a:noFill/>
          <a:ln>
            <a:noFill/>
          </a:ln>
        </p:spPr>
      </p:pic>
      <p:sp>
        <p:nvSpPr>
          <p:cNvPr id="575" name="Google Shape;575;p73"/>
          <p:cNvSpPr txBox="1">
            <a:spLocks noGrp="1"/>
          </p:cNvSpPr>
          <p:nvPr>
            <p:ph type="body" idx="1"/>
          </p:nvPr>
        </p:nvSpPr>
        <p:spPr>
          <a:xfrm>
            <a:off x="4637400" y="815400"/>
            <a:ext cx="4194900" cy="370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Develop a plan and timeline</a:t>
            </a:r>
            <a:endParaRPr/>
          </a:p>
          <a:p>
            <a:pPr marL="914400" lvl="1" indent="-317500" algn="l" rtl="0">
              <a:spcBef>
                <a:spcPts val="0"/>
              </a:spcBef>
              <a:spcAft>
                <a:spcPts val="0"/>
              </a:spcAft>
              <a:buSzPts val="1400"/>
              <a:buChar char="○"/>
            </a:pPr>
            <a:r>
              <a:rPr lang="en"/>
              <a:t>What resources can you use to find a job?</a:t>
            </a:r>
            <a:endParaRPr/>
          </a:p>
          <a:p>
            <a:pPr marL="914400" lvl="1" indent="-317500" algn="l" rtl="0">
              <a:spcBef>
                <a:spcPts val="0"/>
              </a:spcBef>
              <a:spcAft>
                <a:spcPts val="0"/>
              </a:spcAft>
              <a:buSzPts val="1400"/>
              <a:buChar char="○"/>
            </a:pPr>
            <a:r>
              <a:rPr lang="en"/>
              <a:t>What’s your timeline to obtain a job?</a:t>
            </a:r>
            <a:endParaRPr/>
          </a:p>
          <a:p>
            <a:pPr marL="914400" lvl="1" indent="-317500" algn="l" rtl="0">
              <a:spcBef>
                <a:spcPts val="0"/>
              </a:spcBef>
              <a:spcAft>
                <a:spcPts val="0"/>
              </a:spcAft>
              <a:buSzPts val="1400"/>
              <a:buChar char="○"/>
            </a:pPr>
            <a:r>
              <a:rPr lang="en" sz="1400"/>
              <a:t>What type of job are you looking for?</a:t>
            </a:r>
            <a:endParaRPr/>
          </a:p>
          <a:p>
            <a:pPr marL="457200" lvl="0" indent="-342900" algn="l" rtl="0">
              <a:spcBef>
                <a:spcPts val="0"/>
              </a:spcBef>
              <a:spcAft>
                <a:spcPts val="0"/>
              </a:spcAft>
              <a:buSzPts val="1800"/>
              <a:buChar char="●"/>
            </a:pPr>
            <a:r>
              <a:rPr lang="en"/>
              <a:t>Complete a budget</a:t>
            </a:r>
            <a:endParaRPr/>
          </a:p>
          <a:p>
            <a:pPr marL="914400" lvl="1" indent="-317500" algn="l" rtl="0">
              <a:spcBef>
                <a:spcPts val="0"/>
              </a:spcBef>
              <a:spcAft>
                <a:spcPts val="0"/>
              </a:spcAft>
              <a:buSzPts val="1400"/>
              <a:buChar char="○"/>
            </a:pPr>
            <a:r>
              <a:rPr lang="en"/>
              <a:t>Plan to financially support themselves</a:t>
            </a:r>
            <a:endParaRPr/>
          </a:p>
          <a:p>
            <a:pPr marL="457200" lvl="0" indent="-342900" algn="l" rtl="0">
              <a:spcBef>
                <a:spcPts val="0"/>
              </a:spcBef>
              <a:spcAft>
                <a:spcPts val="0"/>
              </a:spcAft>
              <a:buSzPts val="1800"/>
              <a:buChar char="●"/>
            </a:pPr>
            <a:r>
              <a:rPr lang="en"/>
              <a:t>Track job applications</a:t>
            </a:r>
            <a:endParaRPr/>
          </a:p>
          <a:p>
            <a:pPr marL="457200" lvl="0" indent="-342900" algn="l" rtl="0">
              <a:spcBef>
                <a:spcPts val="0"/>
              </a:spcBef>
              <a:spcAft>
                <a:spcPts val="0"/>
              </a:spcAft>
              <a:buSzPts val="1800"/>
              <a:buChar char="●"/>
            </a:pPr>
            <a:r>
              <a:rPr lang="en"/>
              <a:t>Plans for professional growth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74"/>
          <p:cNvSpPr txBox="1">
            <a:spLocks noGrp="1"/>
          </p:cNvSpPr>
          <p:nvPr>
            <p:ph type="ctrTitle"/>
          </p:nvPr>
        </p:nvSpPr>
        <p:spPr>
          <a:xfrm>
            <a:off x="4588300" y="744572"/>
            <a:ext cx="4244100" cy="308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PSSP - A Process</a:t>
            </a:r>
            <a:endParaRPr sz="3600"/>
          </a:p>
          <a:p>
            <a:pPr marL="0" lvl="0" indent="0" algn="ctr" rtl="0">
              <a:spcBef>
                <a:spcPts val="0"/>
              </a:spcBef>
              <a:spcAft>
                <a:spcPts val="0"/>
              </a:spcAft>
              <a:buNone/>
            </a:pPr>
            <a:endParaRPr sz="3600"/>
          </a:p>
          <a:p>
            <a:pPr marL="0" lvl="0" indent="0" algn="ctr" rtl="0">
              <a:spcBef>
                <a:spcPts val="0"/>
              </a:spcBef>
              <a:spcAft>
                <a:spcPts val="0"/>
              </a:spcAft>
              <a:buNone/>
            </a:pPr>
            <a:r>
              <a:rPr lang="en" sz="2400"/>
              <a:t> </a:t>
            </a:r>
            <a:endParaRPr sz="2400"/>
          </a:p>
        </p:txBody>
      </p:sp>
      <p:sp>
        <p:nvSpPr>
          <p:cNvPr id="581" name="Google Shape;581;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5"/>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PSSP Snapshots 2 &amp; 3  </a:t>
            </a:r>
            <a:endParaRPr/>
          </a:p>
        </p:txBody>
      </p:sp>
      <p:sp>
        <p:nvSpPr>
          <p:cNvPr id="587" name="Google Shape;587;p75"/>
          <p:cNvSpPr txBox="1">
            <a:spLocks noGrp="1"/>
          </p:cNvSpPr>
          <p:nvPr>
            <p:ph type="body" idx="1"/>
          </p:nvPr>
        </p:nvSpPr>
        <p:spPr>
          <a:xfrm>
            <a:off x="4977225" y="831525"/>
            <a:ext cx="3806100" cy="13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1600"/>
              </a:spcBef>
              <a:spcAft>
                <a:spcPts val="0"/>
              </a:spcAft>
              <a:buNone/>
            </a:pPr>
            <a:endParaRPr b="1"/>
          </a:p>
          <a:p>
            <a:pPr marL="0" lvl="0" indent="0" algn="l" rtl="0">
              <a:spcBef>
                <a:spcPts val="1600"/>
              </a:spcBef>
              <a:spcAft>
                <a:spcPts val="1600"/>
              </a:spcAft>
              <a:buNone/>
            </a:pPr>
            <a:endParaRPr b="1"/>
          </a:p>
        </p:txBody>
      </p:sp>
      <p:pic>
        <p:nvPicPr>
          <p:cNvPr id="588" name="Google Shape;588;p75"/>
          <p:cNvPicPr preferRelativeResize="0"/>
          <p:nvPr/>
        </p:nvPicPr>
        <p:blipFill>
          <a:blip r:embed="rId3">
            <a:alphaModFix/>
          </a:blip>
          <a:stretch>
            <a:fillRect/>
          </a:stretch>
        </p:blipFill>
        <p:spPr>
          <a:xfrm>
            <a:off x="92425" y="630913"/>
            <a:ext cx="4761025" cy="4071450"/>
          </a:xfrm>
          <a:prstGeom prst="rect">
            <a:avLst/>
          </a:prstGeom>
          <a:noFill/>
          <a:ln>
            <a:noFill/>
          </a:ln>
        </p:spPr>
      </p:pic>
      <p:pic>
        <p:nvPicPr>
          <p:cNvPr id="589" name="Google Shape;589;p75"/>
          <p:cNvPicPr preferRelativeResize="0"/>
          <p:nvPr/>
        </p:nvPicPr>
        <p:blipFill>
          <a:blip r:embed="rId4">
            <a:alphaModFix/>
          </a:blip>
          <a:stretch>
            <a:fillRect/>
          </a:stretch>
        </p:blipFill>
        <p:spPr>
          <a:xfrm>
            <a:off x="5164325" y="536030"/>
            <a:ext cx="3912349" cy="42612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76"/>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Snapshot 2 (March - April) &amp; Snapshot 3 (May - June)  </a:t>
            </a:r>
            <a:endParaRPr/>
          </a:p>
        </p:txBody>
      </p:sp>
      <p:sp>
        <p:nvSpPr>
          <p:cNvPr id="595" name="Google Shape;595;p76"/>
          <p:cNvSpPr txBox="1">
            <a:spLocks noGrp="1"/>
          </p:cNvSpPr>
          <p:nvPr>
            <p:ph type="body" idx="1"/>
          </p:nvPr>
        </p:nvSpPr>
        <p:spPr>
          <a:xfrm>
            <a:off x="3380275" y="860925"/>
            <a:ext cx="5452200" cy="370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How did you use information about </a:t>
            </a:r>
            <a:r>
              <a:rPr lang="en" b="1"/>
              <a:t>intended plans </a:t>
            </a:r>
            <a:r>
              <a:rPr lang="en"/>
              <a:t>last year?  Any changes for this year? </a:t>
            </a:r>
            <a:endParaRPr/>
          </a:p>
          <a:p>
            <a:pPr marL="0" lvl="0" indent="0" algn="l" rtl="0">
              <a:spcBef>
                <a:spcPts val="1600"/>
              </a:spcBef>
              <a:spcAft>
                <a:spcPts val="0"/>
              </a:spcAft>
              <a:buClr>
                <a:schemeClr val="dk1"/>
              </a:buClr>
              <a:buSzPts val="1100"/>
              <a:buFont typeface="Arial"/>
              <a:buNone/>
            </a:pPr>
            <a:r>
              <a:rPr lang="en"/>
              <a:t>How did you use information collected in some of the </a:t>
            </a:r>
            <a:r>
              <a:rPr lang="en" b="1"/>
              <a:t>other questions </a:t>
            </a:r>
            <a:r>
              <a:rPr lang="en"/>
              <a:t>last year?  Any changes for this year? </a:t>
            </a:r>
            <a:endParaRPr/>
          </a:p>
          <a:p>
            <a:pPr marL="0" lvl="0" indent="0" algn="l" rtl="0">
              <a:spcBef>
                <a:spcPts val="1600"/>
              </a:spcBef>
              <a:spcAft>
                <a:spcPts val="0"/>
              </a:spcAft>
              <a:buNone/>
            </a:pPr>
            <a:r>
              <a:rPr lang="en"/>
              <a:t>How did you use information about </a:t>
            </a:r>
            <a:r>
              <a:rPr lang="en" b="1"/>
              <a:t>thoughts and feelings</a:t>
            </a:r>
            <a:r>
              <a:rPr lang="en"/>
              <a:t> last year?  Any changes for this year?  </a:t>
            </a:r>
            <a:endParaRPr/>
          </a:p>
          <a:p>
            <a:pPr marL="0" lvl="0" indent="0" algn="l" rtl="0">
              <a:spcBef>
                <a:spcPts val="1600"/>
              </a:spcBef>
              <a:spcAft>
                <a:spcPts val="0"/>
              </a:spcAft>
              <a:buNone/>
            </a:pPr>
            <a:endParaRPr b="1"/>
          </a:p>
          <a:p>
            <a:pPr marL="0" lvl="0" indent="0" algn="ctr" rtl="0">
              <a:spcBef>
                <a:spcPts val="1600"/>
              </a:spcBef>
              <a:spcAft>
                <a:spcPts val="1600"/>
              </a:spcAft>
              <a:buNone/>
            </a:pPr>
            <a:endParaRPr b="1"/>
          </a:p>
        </p:txBody>
      </p:sp>
      <p:pic>
        <p:nvPicPr>
          <p:cNvPr id="596" name="Google Shape;596;p76"/>
          <p:cNvPicPr preferRelativeResize="0"/>
          <p:nvPr/>
        </p:nvPicPr>
        <p:blipFill>
          <a:blip r:embed="rId3">
            <a:alphaModFix/>
          </a:blip>
          <a:stretch>
            <a:fillRect/>
          </a:stretch>
        </p:blipFill>
        <p:spPr>
          <a:xfrm>
            <a:off x="534500" y="1219699"/>
            <a:ext cx="2541450" cy="2552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7"/>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Implementing this at your school site . . . </a:t>
            </a:r>
            <a:endParaRPr/>
          </a:p>
        </p:txBody>
      </p:sp>
      <p:sp>
        <p:nvSpPr>
          <p:cNvPr id="602" name="Google Shape;602;p77"/>
          <p:cNvSpPr txBox="1">
            <a:spLocks noGrp="1"/>
          </p:cNvSpPr>
          <p:nvPr>
            <p:ph type="body" idx="1"/>
          </p:nvPr>
        </p:nvSpPr>
        <p:spPr>
          <a:xfrm>
            <a:off x="3277600" y="860925"/>
            <a:ext cx="5554500" cy="370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Suggestions on ways to implement the PSSP</a:t>
            </a:r>
            <a:endParaRPr/>
          </a:p>
          <a:p>
            <a:pPr marL="914400" lvl="1" indent="-317500" algn="l" rtl="0">
              <a:spcBef>
                <a:spcPts val="0"/>
              </a:spcBef>
              <a:spcAft>
                <a:spcPts val="0"/>
              </a:spcAft>
              <a:buSzPts val="1400"/>
              <a:buChar char="○"/>
            </a:pPr>
            <a:r>
              <a:rPr lang="en"/>
              <a:t>Focus on particular groups to start </a:t>
            </a:r>
            <a:endParaRPr/>
          </a:p>
          <a:p>
            <a:pPr marL="914400" lvl="1" indent="-317500" algn="l" rtl="0">
              <a:spcBef>
                <a:spcPts val="0"/>
              </a:spcBef>
              <a:spcAft>
                <a:spcPts val="0"/>
              </a:spcAft>
              <a:buSzPts val="1400"/>
              <a:buChar char="○"/>
            </a:pPr>
            <a:r>
              <a:rPr lang="en"/>
              <a:t>As an assignment in various courses </a:t>
            </a:r>
            <a:endParaRPr/>
          </a:p>
          <a:p>
            <a:pPr marL="1371600" lvl="2" indent="-317500" algn="l" rtl="0">
              <a:spcBef>
                <a:spcPts val="0"/>
              </a:spcBef>
              <a:spcAft>
                <a:spcPts val="0"/>
              </a:spcAft>
              <a:buSzPts val="1400"/>
              <a:buChar char="■"/>
            </a:pPr>
            <a:r>
              <a:rPr lang="en"/>
              <a:t>Math</a:t>
            </a:r>
            <a:endParaRPr/>
          </a:p>
          <a:p>
            <a:pPr marL="1371600" lvl="2" indent="-317500" algn="l" rtl="0">
              <a:spcBef>
                <a:spcPts val="0"/>
              </a:spcBef>
              <a:spcAft>
                <a:spcPts val="0"/>
              </a:spcAft>
              <a:buSzPts val="1400"/>
              <a:buChar char="■"/>
            </a:pPr>
            <a:r>
              <a:rPr lang="en"/>
              <a:t>Economics</a:t>
            </a:r>
            <a:endParaRPr/>
          </a:p>
          <a:p>
            <a:pPr marL="1371600" lvl="2" indent="-317500" algn="l" rtl="0">
              <a:spcBef>
                <a:spcPts val="0"/>
              </a:spcBef>
              <a:spcAft>
                <a:spcPts val="0"/>
              </a:spcAft>
              <a:buSzPts val="1400"/>
              <a:buChar char="■"/>
            </a:pPr>
            <a:r>
              <a:rPr lang="en"/>
              <a:t>English</a:t>
            </a:r>
            <a:endParaRPr/>
          </a:p>
          <a:p>
            <a:pPr marL="914400" lvl="1" indent="-317500" algn="l" rtl="0">
              <a:spcBef>
                <a:spcPts val="0"/>
              </a:spcBef>
              <a:spcAft>
                <a:spcPts val="0"/>
              </a:spcAft>
              <a:buSzPts val="1400"/>
              <a:buChar char="○"/>
            </a:pPr>
            <a:r>
              <a:rPr lang="en"/>
              <a:t>Check in with students based on similar post-secondary goals</a:t>
            </a:r>
            <a:endParaRPr/>
          </a:p>
          <a:p>
            <a:pPr marL="914400" lvl="1" indent="-317500" algn="l" rtl="0">
              <a:spcBef>
                <a:spcPts val="0"/>
              </a:spcBef>
              <a:spcAft>
                <a:spcPts val="0"/>
              </a:spcAft>
              <a:buSzPts val="1400"/>
              <a:buChar char="○"/>
            </a:pPr>
            <a:r>
              <a:rPr lang="en"/>
              <a:t>Student presentations of plan</a:t>
            </a:r>
            <a:endParaRPr/>
          </a:p>
          <a:p>
            <a:pPr marL="914400" lvl="1" indent="-317500" algn="l" rtl="0">
              <a:spcBef>
                <a:spcPts val="0"/>
              </a:spcBef>
              <a:spcAft>
                <a:spcPts val="0"/>
              </a:spcAft>
              <a:buSzPts val="1400"/>
              <a:buChar char="○"/>
            </a:pPr>
            <a:r>
              <a:rPr lang="en"/>
              <a:t>End of year project/exhibition</a:t>
            </a:r>
            <a:endParaRPr sz="600"/>
          </a:p>
          <a:p>
            <a:pPr marL="457200" lvl="0" indent="-342900" algn="l" rtl="0">
              <a:spcBef>
                <a:spcPts val="0"/>
              </a:spcBef>
              <a:spcAft>
                <a:spcPts val="0"/>
              </a:spcAft>
              <a:buSzPts val="1800"/>
              <a:buChar char="●"/>
            </a:pPr>
            <a:r>
              <a:rPr lang="en"/>
              <a:t>Resources that are helpful to combat summer melt</a:t>
            </a:r>
            <a:endParaRPr/>
          </a:p>
          <a:p>
            <a:pPr marL="914400" lvl="1" indent="-317500" algn="l" rtl="0">
              <a:spcBef>
                <a:spcPts val="0"/>
              </a:spcBef>
              <a:spcAft>
                <a:spcPts val="0"/>
              </a:spcAft>
              <a:buSzPts val="1400"/>
              <a:buChar char="○"/>
            </a:pPr>
            <a:r>
              <a:rPr lang="en"/>
              <a:t>Counselor who checks in and provides support</a:t>
            </a:r>
            <a:endParaRPr/>
          </a:p>
          <a:p>
            <a:pPr marL="914400" lvl="1" indent="-317500" algn="l" rtl="0">
              <a:spcBef>
                <a:spcPts val="0"/>
              </a:spcBef>
              <a:spcAft>
                <a:spcPts val="0"/>
              </a:spcAft>
              <a:buSzPts val="1400"/>
              <a:buChar char="○"/>
            </a:pPr>
            <a:r>
              <a:rPr lang="en"/>
              <a:t>Counselor/teacher review of plans and ensuring details are included</a:t>
            </a:r>
            <a:endParaRPr/>
          </a:p>
          <a:p>
            <a:pPr marL="0" lvl="0" indent="0" algn="l" rtl="0">
              <a:spcBef>
                <a:spcPts val="1600"/>
              </a:spcBef>
              <a:spcAft>
                <a:spcPts val="1600"/>
              </a:spcAft>
              <a:buNone/>
            </a:pPr>
            <a:endParaRPr/>
          </a:p>
        </p:txBody>
      </p:sp>
      <p:pic>
        <p:nvPicPr>
          <p:cNvPr id="603" name="Google Shape;603;p77"/>
          <p:cNvPicPr preferRelativeResize="0"/>
          <p:nvPr/>
        </p:nvPicPr>
        <p:blipFill>
          <a:blip r:embed="rId3">
            <a:alphaModFix/>
          </a:blip>
          <a:stretch>
            <a:fillRect/>
          </a:stretch>
        </p:blipFill>
        <p:spPr>
          <a:xfrm>
            <a:off x="75425" y="1293473"/>
            <a:ext cx="3322250" cy="2556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3"/>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“Why”  </a:t>
            </a:r>
            <a:endParaRPr/>
          </a:p>
        </p:txBody>
      </p:sp>
      <p:sp>
        <p:nvSpPr>
          <p:cNvPr id="355" name="Google Shape;355;p53"/>
          <p:cNvSpPr txBox="1">
            <a:spLocks noGrp="1"/>
          </p:cNvSpPr>
          <p:nvPr>
            <p:ph type="body" idx="1"/>
          </p:nvPr>
        </p:nvSpPr>
        <p:spPr>
          <a:xfrm>
            <a:off x="4023400" y="664900"/>
            <a:ext cx="4809000" cy="370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Completing a post-secondary program</a:t>
            </a:r>
            <a:r>
              <a:rPr lang="en" b="1"/>
              <a:t> transforms outcomes</a:t>
            </a:r>
            <a:r>
              <a:rPr lang="en"/>
              <a:t> - financial, social, health &amp; wellness - for students, families, and communities.  </a:t>
            </a:r>
            <a:endParaRPr/>
          </a:p>
          <a:p>
            <a:pPr marL="0" lvl="0" indent="0" algn="l" rtl="0">
              <a:spcBef>
                <a:spcPts val="1600"/>
              </a:spcBef>
              <a:spcAft>
                <a:spcPts val="0"/>
              </a:spcAft>
              <a:buNone/>
            </a:pPr>
            <a:r>
              <a:rPr lang="en"/>
              <a:t>Building a college-going identity is a </a:t>
            </a:r>
            <a:r>
              <a:rPr lang="en" b="1"/>
              <a:t>complex process</a:t>
            </a:r>
            <a:r>
              <a:rPr lang="en"/>
              <a:t> for both students and their families. </a:t>
            </a:r>
            <a:endParaRPr/>
          </a:p>
          <a:p>
            <a:pPr marL="0" lvl="0" indent="0" algn="l" rtl="0">
              <a:spcBef>
                <a:spcPts val="1600"/>
              </a:spcBef>
              <a:spcAft>
                <a:spcPts val="0"/>
              </a:spcAft>
              <a:buNone/>
            </a:pPr>
            <a:r>
              <a:rPr lang="en"/>
              <a:t>Navigating one’s way through post-secondary education isn’t easy, especially for a student or family </a:t>
            </a:r>
            <a:r>
              <a:rPr lang="en" b="1"/>
              <a:t>doing it for the first time</a:t>
            </a:r>
            <a:r>
              <a:rPr lang="en"/>
              <a:t>.  </a:t>
            </a:r>
            <a:endParaRPr/>
          </a:p>
          <a:p>
            <a:pPr marL="0" lvl="0" indent="0" algn="l" rtl="0">
              <a:spcBef>
                <a:spcPts val="1600"/>
              </a:spcBef>
              <a:spcAft>
                <a:spcPts val="1600"/>
              </a:spcAft>
              <a:buNone/>
            </a:pPr>
            <a:r>
              <a:rPr lang="en"/>
              <a:t>There are steps we can and do take to </a:t>
            </a:r>
            <a:r>
              <a:rPr lang="en" b="1"/>
              <a:t>equip and empower</a:t>
            </a:r>
            <a:r>
              <a:rPr lang="en"/>
              <a:t> students and families in this process.  </a:t>
            </a:r>
            <a:endParaRPr/>
          </a:p>
        </p:txBody>
      </p:sp>
      <p:sp>
        <p:nvSpPr>
          <p:cNvPr id="356" name="Google Shape;356;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357" name="Google Shape;357;p53"/>
          <p:cNvPicPr preferRelativeResize="0"/>
          <p:nvPr/>
        </p:nvPicPr>
        <p:blipFill>
          <a:blip r:embed="rId3">
            <a:alphaModFix/>
          </a:blip>
          <a:stretch>
            <a:fillRect/>
          </a:stretch>
        </p:blipFill>
        <p:spPr>
          <a:xfrm>
            <a:off x="63475" y="622950"/>
            <a:ext cx="2046253" cy="2539302"/>
          </a:xfrm>
          <a:prstGeom prst="rect">
            <a:avLst/>
          </a:prstGeom>
          <a:noFill/>
          <a:ln>
            <a:noFill/>
          </a:ln>
        </p:spPr>
      </p:pic>
      <p:pic>
        <p:nvPicPr>
          <p:cNvPr id="358" name="Google Shape;358;p53"/>
          <p:cNvPicPr preferRelativeResize="0"/>
          <p:nvPr/>
        </p:nvPicPr>
        <p:blipFill>
          <a:blip r:embed="rId4">
            <a:alphaModFix/>
          </a:blip>
          <a:stretch>
            <a:fillRect/>
          </a:stretch>
        </p:blipFill>
        <p:spPr>
          <a:xfrm>
            <a:off x="1373750" y="2888700"/>
            <a:ext cx="2649652" cy="1774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4"/>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Introducing Team Aspire (Post-Secondary Access and Success)</a:t>
            </a:r>
            <a:endParaRPr sz="2400"/>
          </a:p>
        </p:txBody>
      </p:sp>
      <p:pic>
        <p:nvPicPr>
          <p:cNvPr id="364" name="Google Shape;364;p54"/>
          <p:cNvPicPr preferRelativeResize="0"/>
          <p:nvPr/>
        </p:nvPicPr>
        <p:blipFill>
          <a:blip r:embed="rId3">
            <a:alphaModFix/>
          </a:blip>
          <a:stretch>
            <a:fillRect/>
          </a:stretch>
        </p:blipFill>
        <p:spPr>
          <a:xfrm>
            <a:off x="101575" y="690262"/>
            <a:ext cx="2101300" cy="2338705"/>
          </a:xfrm>
          <a:prstGeom prst="rect">
            <a:avLst/>
          </a:prstGeom>
          <a:noFill/>
          <a:ln>
            <a:noFill/>
          </a:ln>
        </p:spPr>
      </p:pic>
      <p:sp>
        <p:nvSpPr>
          <p:cNvPr id="365" name="Google Shape;365;p54"/>
          <p:cNvSpPr txBox="1"/>
          <p:nvPr/>
        </p:nvSpPr>
        <p:spPr>
          <a:xfrm>
            <a:off x="2202875" y="690275"/>
            <a:ext cx="2835300" cy="18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b="1"/>
          </a:p>
          <a:p>
            <a:pPr marL="0" lvl="0" indent="0" algn="l" rtl="0">
              <a:spcBef>
                <a:spcPts val="0"/>
              </a:spcBef>
              <a:spcAft>
                <a:spcPts val="0"/>
              </a:spcAft>
              <a:buNone/>
            </a:pPr>
            <a:r>
              <a:rPr lang="en" sz="1600" b="1">
                <a:solidFill>
                  <a:srgbClr val="6B2772"/>
                </a:solidFill>
                <a:latin typeface="Calibri"/>
                <a:ea typeface="Calibri"/>
                <a:cs typeface="Calibri"/>
                <a:sym typeface="Calibri"/>
              </a:rPr>
              <a:t>Rhiannon Carabajal Killian,</a:t>
            </a:r>
            <a:r>
              <a:rPr lang="en" sz="1600">
                <a:solidFill>
                  <a:srgbClr val="6B2772"/>
                </a:solidFill>
                <a:latin typeface="Calibri"/>
                <a:ea typeface="Calibri"/>
                <a:cs typeface="Calibri"/>
                <a:sym typeface="Calibri"/>
              </a:rPr>
              <a:t> </a:t>
            </a:r>
            <a:r>
              <a:rPr lang="en">
                <a:solidFill>
                  <a:srgbClr val="6B2772"/>
                </a:solidFill>
                <a:latin typeface="Calibri"/>
                <a:ea typeface="Calibri"/>
                <a:cs typeface="Calibri"/>
                <a:sym typeface="Calibri"/>
              </a:rPr>
              <a:t>Aspire Home Office PSS Team</a:t>
            </a:r>
            <a:endParaRPr>
              <a:solidFill>
                <a:srgbClr val="6B2772"/>
              </a:solidFill>
              <a:latin typeface="Calibri"/>
              <a:ea typeface="Calibri"/>
              <a:cs typeface="Calibri"/>
              <a:sym typeface="Calibri"/>
            </a:endParaRPr>
          </a:p>
          <a:p>
            <a:pPr marL="0" lvl="0" indent="0" algn="l" rtl="0">
              <a:spcBef>
                <a:spcPts val="0"/>
              </a:spcBef>
              <a:spcAft>
                <a:spcPts val="0"/>
              </a:spcAft>
              <a:buNone/>
            </a:pPr>
            <a:endParaRPr>
              <a:solidFill>
                <a:srgbClr val="6B2772"/>
              </a:solidFill>
              <a:latin typeface="Calibri"/>
              <a:ea typeface="Calibri"/>
              <a:cs typeface="Calibri"/>
              <a:sym typeface="Calibri"/>
            </a:endParaRPr>
          </a:p>
          <a:p>
            <a:pPr marL="0" lvl="0" indent="0" algn="l" rtl="0">
              <a:spcBef>
                <a:spcPts val="0"/>
              </a:spcBef>
              <a:spcAft>
                <a:spcPts val="0"/>
              </a:spcAft>
              <a:buNone/>
            </a:pPr>
            <a:r>
              <a:rPr lang="en">
                <a:solidFill>
                  <a:srgbClr val="6B2772"/>
                </a:solidFill>
                <a:latin typeface="Calibri"/>
                <a:ea typeface="Calibri"/>
                <a:cs typeface="Calibri"/>
                <a:sym typeface="Calibri"/>
              </a:rPr>
              <a:t>Northwestern University near Chicago, IL - History &amp; Political Science (B.A.) </a:t>
            </a:r>
            <a:endParaRPr>
              <a:solidFill>
                <a:srgbClr val="6B2772"/>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366" name="Google Shape;366;p54"/>
          <p:cNvPicPr preferRelativeResize="0"/>
          <p:nvPr/>
        </p:nvPicPr>
        <p:blipFill>
          <a:blip r:embed="rId4">
            <a:alphaModFix/>
          </a:blip>
          <a:stretch>
            <a:fillRect/>
          </a:stretch>
        </p:blipFill>
        <p:spPr>
          <a:xfrm>
            <a:off x="4928625" y="629025"/>
            <a:ext cx="1992025" cy="2461200"/>
          </a:xfrm>
          <a:prstGeom prst="rect">
            <a:avLst/>
          </a:prstGeom>
          <a:noFill/>
          <a:ln>
            <a:noFill/>
          </a:ln>
        </p:spPr>
      </p:pic>
      <p:sp>
        <p:nvSpPr>
          <p:cNvPr id="367" name="Google Shape;367;p54"/>
          <p:cNvSpPr txBox="1"/>
          <p:nvPr/>
        </p:nvSpPr>
        <p:spPr>
          <a:xfrm>
            <a:off x="6867000" y="629025"/>
            <a:ext cx="2277000" cy="18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6B2772"/>
                </a:solidFill>
                <a:latin typeface="Calibri"/>
                <a:ea typeface="Calibri"/>
                <a:cs typeface="Calibri"/>
                <a:sym typeface="Calibri"/>
              </a:rPr>
              <a:t>Jacqueline Grimaldi</a:t>
            </a:r>
            <a:endParaRPr sz="1600" b="1">
              <a:solidFill>
                <a:srgbClr val="6B2772"/>
              </a:solidFill>
              <a:latin typeface="Calibri"/>
              <a:ea typeface="Calibri"/>
              <a:cs typeface="Calibri"/>
              <a:sym typeface="Calibri"/>
            </a:endParaRPr>
          </a:p>
          <a:p>
            <a:pPr marL="0" lvl="0" indent="0" algn="l" rtl="0">
              <a:spcBef>
                <a:spcPts val="0"/>
              </a:spcBef>
              <a:spcAft>
                <a:spcPts val="0"/>
              </a:spcAft>
              <a:buNone/>
            </a:pPr>
            <a:r>
              <a:rPr lang="en">
                <a:solidFill>
                  <a:srgbClr val="6B2772"/>
                </a:solidFill>
                <a:latin typeface="Calibri"/>
                <a:ea typeface="Calibri"/>
                <a:cs typeface="Calibri"/>
                <a:sym typeface="Calibri"/>
              </a:rPr>
              <a:t>Academic/College Counselor - Golden State preparatory</a:t>
            </a:r>
            <a:endParaRPr>
              <a:solidFill>
                <a:srgbClr val="6B2772"/>
              </a:solidFill>
              <a:latin typeface="Calibri"/>
              <a:ea typeface="Calibri"/>
              <a:cs typeface="Calibri"/>
              <a:sym typeface="Calibri"/>
            </a:endParaRPr>
          </a:p>
          <a:p>
            <a:pPr marL="0" lvl="0" indent="0" algn="l" rtl="0">
              <a:spcBef>
                <a:spcPts val="0"/>
              </a:spcBef>
              <a:spcAft>
                <a:spcPts val="0"/>
              </a:spcAft>
              <a:buNone/>
            </a:pPr>
            <a:endParaRPr>
              <a:solidFill>
                <a:srgbClr val="6B2772"/>
              </a:solidFill>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r>
              <a:rPr lang="en">
                <a:solidFill>
                  <a:srgbClr val="6B2772"/>
                </a:solidFill>
                <a:latin typeface="Calibri"/>
                <a:ea typeface="Calibri"/>
                <a:cs typeface="Calibri"/>
                <a:sym typeface="Calibri"/>
              </a:rPr>
              <a:t>CSU, Long Beach</a:t>
            </a:r>
            <a:endParaRPr>
              <a:solidFill>
                <a:srgbClr val="6B2772"/>
              </a:solidFill>
              <a:latin typeface="Calibri"/>
              <a:ea typeface="Calibri"/>
              <a:cs typeface="Calibri"/>
              <a:sym typeface="Calibri"/>
            </a:endParaRPr>
          </a:p>
          <a:p>
            <a:pPr marL="0" lvl="0" indent="0" algn="l" rtl="0">
              <a:spcBef>
                <a:spcPts val="0"/>
              </a:spcBef>
              <a:spcAft>
                <a:spcPts val="0"/>
              </a:spcAft>
              <a:buNone/>
            </a:pPr>
            <a:r>
              <a:rPr lang="en">
                <a:solidFill>
                  <a:srgbClr val="6B2772"/>
                </a:solidFill>
                <a:latin typeface="Calibri"/>
                <a:ea typeface="Calibri"/>
                <a:cs typeface="Calibri"/>
                <a:sym typeface="Calibri"/>
              </a:rPr>
              <a:t>M.S School Counseling</a:t>
            </a:r>
            <a:endParaRPr>
              <a:solidFill>
                <a:srgbClr val="6B2772"/>
              </a:solidFill>
              <a:latin typeface="Calibri"/>
              <a:ea typeface="Calibri"/>
              <a:cs typeface="Calibri"/>
              <a:sym typeface="Calibri"/>
            </a:endParaRPr>
          </a:p>
          <a:p>
            <a:pPr marL="0" lvl="0" indent="0" algn="l" rtl="0">
              <a:spcBef>
                <a:spcPts val="0"/>
              </a:spcBef>
              <a:spcAft>
                <a:spcPts val="0"/>
              </a:spcAft>
              <a:buNone/>
            </a:pPr>
            <a:endParaRPr>
              <a:solidFill>
                <a:srgbClr val="6B2772"/>
              </a:solidFill>
              <a:latin typeface="Calibri"/>
              <a:ea typeface="Calibri"/>
              <a:cs typeface="Calibri"/>
              <a:sym typeface="Calibri"/>
            </a:endParaRPr>
          </a:p>
          <a:p>
            <a:pPr marL="0" lvl="0" indent="0" algn="l" rtl="0">
              <a:spcBef>
                <a:spcPts val="0"/>
              </a:spcBef>
              <a:spcAft>
                <a:spcPts val="0"/>
              </a:spcAft>
              <a:buNone/>
            </a:pPr>
            <a:r>
              <a:rPr lang="en">
                <a:solidFill>
                  <a:srgbClr val="6B2772"/>
                </a:solidFill>
                <a:latin typeface="Calibri"/>
                <a:ea typeface="Calibri"/>
                <a:cs typeface="Calibri"/>
                <a:sym typeface="Calibri"/>
              </a:rPr>
              <a:t>Sonoma State University, CA - Psychology (B.A)</a:t>
            </a:r>
            <a:endParaRPr>
              <a:solidFill>
                <a:srgbClr val="6B2772"/>
              </a:solidFill>
              <a:latin typeface="Calibri"/>
              <a:ea typeface="Calibri"/>
              <a:cs typeface="Calibri"/>
              <a:sym typeface="Calibri"/>
            </a:endParaRPr>
          </a:p>
          <a:p>
            <a:pPr marL="0" lvl="0" indent="0" algn="l" rtl="0">
              <a:spcBef>
                <a:spcPts val="0"/>
              </a:spcBef>
              <a:spcAft>
                <a:spcPts val="0"/>
              </a:spcAft>
              <a:buNone/>
            </a:pPr>
            <a:endParaRPr sz="1600">
              <a:solidFill>
                <a:srgbClr val="6B2772"/>
              </a:solidFill>
            </a:endParaRPr>
          </a:p>
          <a:p>
            <a:pPr marL="0" lvl="0" indent="0" algn="l" rtl="0">
              <a:spcBef>
                <a:spcPts val="0"/>
              </a:spcBef>
              <a:spcAft>
                <a:spcPts val="0"/>
              </a:spcAft>
              <a:buNone/>
            </a:pPr>
            <a:endParaRPr sz="1600">
              <a:solidFill>
                <a:srgbClr val="6B2772"/>
              </a:solidFill>
            </a:endParaRPr>
          </a:p>
          <a:p>
            <a:pPr marL="0" lvl="0" indent="0" algn="l" rtl="0">
              <a:spcBef>
                <a:spcPts val="0"/>
              </a:spcBef>
              <a:spcAft>
                <a:spcPts val="0"/>
              </a:spcAft>
              <a:buNone/>
            </a:pPr>
            <a:endParaRPr sz="1600">
              <a:solidFill>
                <a:srgbClr val="6B2772"/>
              </a:solidFill>
            </a:endParaRPr>
          </a:p>
          <a:p>
            <a:pPr marL="0" lvl="0" indent="0" algn="l" rtl="0">
              <a:spcBef>
                <a:spcPts val="0"/>
              </a:spcBef>
              <a:spcAft>
                <a:spcPts val="0"/>
              </a:spcAft>
              <a:buNone/>
            </a:pPr>
            <a:endParaRPr sz="1600">
              <a:solidFill>
                <a:srgbClr val="6B2772"/>
              </a:solidFill>
            </a:endParaRPr>
          </a:p>
        </p:txBody>
      </p:sp>
      <p:pic>
        <p:nvPicPr>
          <p:cNvPr id="368" name="Google Shape;368;p54"/>
          <p:cNvPicPr preferRelativeResize="0"/>
          <p:nvPr/>
        </p:nvPicPr>
        <p:blipFill rotWithShape="1">
          <a:blip r:embed="rId5">
            <a:alphaModFix/>
          </a:blip>
          <a:srcRect t="17669" r="9836" b="30680"/>
          <a:stretch/>
        </p:blipFill>
        <p:spPr>
          <a:xfrm>
            <a:off x="2202875" y="2901075"/>
            <a:ext cx="1802776" cy="2065450"/>
          </a:xfrm>
          <a:prstGeom prst="rect">
            <a:avLst/>
          </a:prstGeom>
          <a:noFill/>
          <a:ln>
            <a:noFill/>
          </a:ln>
        </p:spPr>
      </p:pic>
      <p:sp>
        <p:nvSpPr>
          <p:cNvPr id="369" name="Google Shape;369;p54"/>
          <p:cNvSpPr txBox="1"/>
          <p:nvPr/>
        </p:nvSpPr>
        <p:spPr>
          <a:xfrm>
            <a:off x="4043600" y="3329000"/>
            <a:ext cx="3043500" cy="15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rgbClr val="6B2772"/>
                </a:solidFill>
                <a:latin typeface="Calibri"/>
                <a:ea typeface="Calibri"/>
                <a:cs typeface="Calibri"/>
                <a:sym typeface="Calibri"/>
              </a:rPr>
              <a:t>Luangchee Xiong</a:t>
            </a:r>
            <a:endParaRPr sz="1300" b="1">
              <a:solidFill>
                <a:srgbClr val="6B2772"/>
              </a:solidFill>
              <a:latin typeface="Calibri"/>
              <a:ea typeface="Calibri"/>
              <a:cs typeface="Calibri"/>
              <a:sym typeface="Calibri"/>
            </a:endParaRPr>
          </a:p>
          <a:p>
            <a:pPr marL="0" lvl="0" indent="0" algn="l" rtl="0">
              <a:spcBef>
                <a:spcPts val="0"/>
              </a:spcBef>
              <a:spcAft>
                <a:spcPts val="0"/>
              </a:spcAft>
              <a:buNone/>
            </a:pPr>
            <a:r>
              <a:rPr lang="en" sz="1300">
                <a:solidFill>
                  <a:srgbClr val="6B2772"/>
                </a:solidFill>
                <a:latin typeface="Calibri"/>
                <a:ea typeface="Calibri"/>
                <a:cs typeface="Calibri"/>
                <a:sym typeface="Calibri"/>
              </a:rPr>
              <a:t>Academic &amp; College Counselor</a:t>
            </a:r>
            <a:endParaRPr sz="1300">
              <a:solidFill>
                <a:srgbClr val="6B2772"/>
              </a:solidFill>
              <a:latin typeface="Calibri"/>
              <a:ea typeface="Calibri"/>
              <a:cs typeface="Calibri"/>
              <a:sym typeface="Calibri"/>
            </a:endParaRPr>
          </a:p>
          <a:p>
            <a:pPr marL="0" lvl="0" indent="0" algn="l" rtl="0">
              <a:spcBef>
                <a:spcPts val="0"/>
              </a:spcBef>
              <a:spcAft>
                <a:spcPts val="0"/>
              </a:spcAft>
              <a:buNone/>
            </a:pPr>
            <a:r>
              <a:rPr lang="en" sz="1300">
                <a:solidFill>
                  <a:srgbClr val="6B2772"/>
                </a:solidFill>
                <a:latin typeface="Calibri"/>
                <a:ea typeface="Calibri"/>
                <a:cs typeface="Calibri"/>
                <a:sym typeface="Calibri"/>
              </a:rPr>
              <a:t>Aspire Langston Hughes Academy</a:t>
            </a:r>
            <a:endParaRPr sz="1300">
              <a:solidFill>
                <a:srgbClr val="6B2772"/>
              </a:solidFill>
              <a:latin typeface="Calibri"/>
              <a:ea typeface="Calibri"/>
              <a:cs typeface="Calibri"/>
              <a:sym typeface="Calibri"/>
            </a:endParaRPr>
          </a:p>
          <a:p>
            <a:pPr marL="0" lvl="0" indent="0" algn="l" rtl="0">
              <a:spcBef>
                <a:spcPts val="0"/>
              </a:spcBef>
              <a:spcAft>
                <a:spcPts val="0"/>
              </a:spcAft>
              <a:buNone/>
            </a:pPr>
            <a:endParaRPr sz="1300">
              <a:solidFill>
                <a:srgbClr val="6B2772"/>
              </a:solidFill>
              <a:latin typeface="Calibri"/>
              <a:ea typeface="Calibri"/>
              <a:cs typeface="Calibri"/>
              <a:sym typeface="Calibri"/>
            </a:endParaRPr>
          </a:p>
          <a:p>
            <a:pPr marL="0" lvl="0" indent="0" algn="l" rtl="0">
              <a:spcBef>
                <a:spcPts val="0"/>
              </a:spcBef>
              <a:spcAft>
                <a:spcPts val="0"/>
              </a:spcAft>
              <a:buNone/>
            </a:pPr>
            <a:r>
              <a:rPr lang="en" sz="1300">
                <a:solidFill>
                  <a:srgbClr val="6B2772"/>
                </a:solidFill>
                <a:latin typeface="Calibri"/>
                <a:ea typeface="Calibri"/>
                <a:cs typeface="Calibri"/>
                <a:sym typeface="Calibri"/>
              </a:rPr>
              <a:t>CSU, Stanislaus- B.A. in Psychology</a:t>
            </a:r>
            <a:endParaRPr sz="1300">
              <a:solidFill>
                <a:srgbClr val="6B2772"/>
              </a:solidFill>
              <a:latin typeface="Calibri"/>
              <a:ea typeface="Calibri"/>
              <a:cs typeface="Calibri"/>
              <a:sym typeface="Calibri"/>
            </a:endParaRPr>
          </a:p>
          <a:p>
            <a:pPr marL="0" lvl="0" indent="0" algn="l" rtl="0">
              <a:spcBef>
                <a:spcPts val="0"/>
              </a:spcBef>
              <a:spcAft>
                <a:spcPts val="0"/>
              </a:spcAft>
              <a:buNone/>
            </a:pPr>
            <a:r>
              <a:rPr lang="en" sz="1300">
                <a:solidFill>
                  <a:srgbClr val="6B2772"/>
                </a:solidFill>
                <a:latin typeface="Calibri"/>
                <a:ea typeface="Calibri"/>
                <a:cs typeface="Calibri"/>
                <a:sym typeface="Calibri"/>
              </a:rPr>
              <a:t>Univ of La Verne- M.S. in Ed. Counseling</a:t>
            </a:r>
            <a:endParaRPr sz="1300">
              <a:solidFill>
                <a:srgbClr val="6B2772"/>
              </a:solidFill>
              <a:latin typeface="Calibri"/>
              <a:ea typeface="Calibri"/>
              <a:cs typeface="Calibri"/>
              <a:sym typeface="Calibri"/>
            </a:endParaRPr>
          </a:p>
          <a:p>
            <a:pPr marL="0" lvl="0" indent="0" algn="l" rtl="0">
              <a:spcBef>
                <a:spcPts val="0"/>
              </a:spcBef>
              <a:spcAft>
                <a:spcPts val="0"/>
              </a:spcAft>
              <a:buNone/>
            </a:pPr>
            <a:r>
              <a:rPr lang="en" sz="1300">
                <a:solidFill>
                  <a:srgbClr val="6B2772"/>
                </a:solidFill>
                <a:latin typeface="Calibri"/>
                <a:ea typeface="Calibri"/>
                <a:cs typeface="Calibri"/>
                <a:sym typeface="Calibri"/>
              </a:rPr>
              <a:t>CSU, Stanislaus- Ed.D. in Ed. Leadership</a:t>
            </a:r>
            <a:endParaRPr sz="13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5"/>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Senior Year Experience  </a:t>
            </a:r>
            <a:endParaRPr/>
          </a:p>
        </p:txBody>
      </p:sp>
      <p:sp>
        <p:nvSpPr>
          <p:cNvPr id="375" name="Google Shape;375;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376" name="Google Shape;376;p55"/>
          <p:cNvSpPr txBox="1"/>
          <p:nvPr/>
        </p:nvSpPr>
        <p:spPr>
          <a:xfrm>
            <a:off x="7659000" y="223150"/>
            <a:ext cx="1029300" cy="8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6B2772"/>
                </a:solidFill>
              </a:rPr>
              <a:t> </a:t>
            </a:r>
            <a:endParaRPr sz="2400">
              <a:solidFill>
                <a:srgbClr val="6B2772"/>
              </a:solidFill>
            </a:endParaRPr>
          </a:p>
          <a:p>
            <a:pPr marL="0" lvl="0" indent="0" algn="l" rtl="0">
              <a:spcBef>
                <a:spcPts val="0"/>
              </a:spcBef>
              <a:spcAft>
                <a:spcPts val="0"/>
              </a:spcAft>
              <a:buNone/>
            </a:pPr>
            <a:endParaRPr sz="2400">
              <a:solidFill>
                <a:srgbClr val="6B2772"/>
              </a:solidFill>
            </a:endParaRPr>
          </a:p>
          <a:p>
            <a:pPr marL="0" lvl="0" indent="0" algn="l" rtl="0">
              <a:spcBef>
                <a:spcPts val="0"/>
              </a:spcBef>
              <a:spcAft>
                <a:spcPts val="0"/>
              </a:spcAft>
              <a:buNone/>
            </a:pPr>
            <a:endParaRPr sz="2400">
              <a:solidFill>
                <a:srgbClr val="6B2772"/>
              </a:solidFill>
            </a:endParaRPr>
          </a:p>
        </p:txBody>
      </p:sp>
      <p:sp>
        <p:nvSpPr>
          <p:cNvPr id="377" name="Google Shape;377;p55"/>
          <p:cNvSpPr/>
          <p:nvPr/>
        </p:nvSpPr>
        <p:spPr>
          <a:xfrm>
            <a:off x="3997888" y="1708525"/>
            <a:ext cx="3600900" cy="4503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SPRING</a:t>
            </a:r>
            <a:endParaRPr/>
          </a:p>
        </p:txBody>
      </p:sp>
      <p:sp>
        <p:nvSpPr>
          <p:cNvPr id="378" name="Google Shape;378;p55"/>
          <p:cNvSpPr/>
          <p:nvPr/>
        </p:nvSpPr>
        <p:spPr>
          <a:xfrm>
            <a:off x="311700" y="2260400"/>
            <a:ext cx="1436400" cy="51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College Match </a:t>
            </a:r>
            <a:endParaRPr b="1">
              <a:solidFill>
                <a:srgbClr val="6B2772"/>
              </a:solidFill>
            </a:endParaRPr>
          </a:p>
        </p:txBody>
      </p:sp>
      <p:sp>
        <p:nvSpPr>
          <p:cNvPr id="379" name="Google Shape;379;p55"/>
          <p:cNvSpPr/>
          <p:nvPr/>
        </p:nvSpPr>
        <p:spPr>
          <a:xfrm>
            <a:off x="132600" y="3106225"/>
            <a:ext cx="1794600" cy="609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4 data cycles: </a:t>
            </a:r>
            <a:r>
              <a:rPr lang="en">
                <a:solidFill>
                  <a:srgbClr val="6B2772"/>
                </a:solidFill>
              </a:rPr>
              <a:t>App Snapshot Reports</a:t>
            </a:r>
            <a:endParaRPr>
              <a:solidFill>
                <a:srgbClr val="6B2772"/>
              </a:solidFill>
            </a:endParaRPr>
          </a:p>
        </p:txBody>
      </p:sp>
      <p:sp>
        <p:nvSpPr>
          <p:cNvPr id="380" name="Google Shape;380;p55"/>
          <p:cNvSpPr/>
          <p:nvPr/>
        </p:nvSpPr>
        <p:spPr>
          <a:xfrm>
            <a:off x="5024675" y="2203500"/>
            <a:ext cx="1436400" cy="51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PSSP Surveys &amp; Plan </a:t>
            </a:r>
            <a:endParaRPr b="1">
              <a:solidFill>
                <a:srgbClr val="6B2772"/>
              </a:solidFill>
            </a:endParaRPr>
          </a:p>
        </p:txBody>
      </p:sp>
      <p:sp>
        <p:nvSpPr>
          <p:cNvPr id="381" name="Google Shape;381;p55"/>
          <p:cNvSpPr/>
          <p:nvPr/>
        </p:nvSpPr>
        <p:spPr>
          <a:xfrm>
            <a:off x="4376475" y="2866975"/>
            <a:ext cx="1621200" cy="51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 2-3 data cycles:  </a:t>
            </a:r>
            <a:r>
              <a:rPr lang="en">
                <a:solidFill>
                  <a:srgbClr val="6B2772"/>
                </a:solidFill>
              </a:rPr>
              <a:t>PSSP Snapshots</a:t>
            </a:r>
            <a:r>
              <a:rPr lang="en" b="1">
                <a:solidFill>
                  <a:srgbClr val="6B2772"/>
                </a:solidFill>
              </a:rPr>
              <a:t> </a:t>
            </a:r>
            <a:endParaRPr b="1">
              <a:solidFill>
                <a:srgbClr val="6B2772"/>
              </a:solidFill>
            </a:endParaRPr>
          </a:p>
        </p:txBody>
      </p:sp>
      <p:sp>
        <p:nvSpPr>
          <p:cNvPr id="382" name="Google Shape;382;p55"/>
          <p:cNvSpPr/>
          <p:nvPr/>
        </p:nvSpPr>
        <p:spPr>
          <a:xfrm>
            <a:off x="4349325" y="3765325"/>
            <a:ext cx="1675500" cy="708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Student differentiated advising</a:t>
            </a:r>
            <a:endParaRPr sz="1000" b="1">
              <a:solidFill>
                <a:srgbClr val="6B2772"/>
              </a:solidFill>
            </a:endParaRPr>
          </a:p>
        </p:txBody>
      </p:sp>
      <p:sp>
        <p:nvSpPr>
          <p:cNvPr id="383" name="Google Shape;383;p55"/>
          <p:cNvSpPr/>
          <p:nvPr/>
        </p:nvSpPr>
        <p:spPr>
          <a:xfrm>
            <a:off x="7811413" y="1708513"/>
            <a:ext cx="1164900" cy="4503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SUMMER</a:t>
            </a:r>
            <a:r>
              <a:rPr lang="en"/>
              <a:t>   </a:t>
            </a:r>
            <a:endParaRPr/>
          </a:p>
        </p:txBody>
      </p:sp>
      <p:sp>
        <p:nvSpPr>
          <p:cNvPr id="384" name="Google Shape;384;p55"/>
          <p:cNvSpPr/>
          <p:nvPr/>
        </p:nvSpPr>
        <p:spPr>
          <a:xfrm>
            <a:off x="7811500" y="2290725"/>
            <a:ext cx="12237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Advising </a:t>
            </a:r>
            <a:endParaRPr b="1">
              <a:solidFill>
                <a:srgbClr val="6B2772"/>
              </a:solidFill>
            </a:endParaRPr>
          </a:p>
        </p:txBody>
      </p:sp>
      <p:sp>
        <p:nvSpPr>
          <p:cNvPr id="385" name="Google Shape;385;p55"/>
          <p:cNvSpPr/>
          <p:nvPr/>
        </p:nvSpPr>
        <p:spPr>
          <a:xfrm>
            <a:off x="7811500" y="3056725"/>
            <a:ext cx="1332600" cy="708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Student differentiated advising</a:t>
            </a:r>
            <a:endParaRPr b="1">
              <a:solidFill>
                <a:srgbClr val="6B2772"/>
              </a:solidFill>
            </a:endParaRPr>
          </a:p>
        </p:txBody>
      </p:sp>
      <p:cxnSp>
        <p:nvCxnSpPr>
          <p:cNvPr id="386" name="Google Shape;386;p55"/>
          <p:cNvCxnSpPr>
            <a:endCxn id="377" idx="1"/>
          </p:cNvCxnSpPr>
          <p:nvPr/>
        </p:nvCxnSpPr>
        <p:spPr>
          <a:xfrm>
            <a:off x="3761788" y="1933675"/>
            <a:ext cx="236100" cy="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55"/>
          <p:cNvCxnSpPr>
            <a:stCxn id="377" idx="3"/>
            <a:endCxn id="383" idx="1"/>
          </p:cNvCxnSpPr>
          <p:nvPr/>
        </p:nvCxnSpPr>
        <p:spPr>
          <a:xfrm>
            <a:off x="7598788" y="1933675"/>
            <a:ext cx="212700" cy="0"/>
          </a:xfrm>
          <a:prstGeom prst="straightConnector1">
            <a:avLst/>
          </a:prstGeom>
          <a:noFill/>
          <a:ln w="9525" cap="flat" cmpd="sng">
            <a:solidFill>
              <a:schemeClr val="dk2"/>
            </a:solidFill>
            <a:prstDash val="solid"/>
            <a:round/>
            <a:headEnd type="none" w="med" len="med"/>
            <a:tailEnd type="none" w="med" len="med"/>
          </a:ln>
        </p:spPr>
      </p:cxnSp>
      <p:sp>
        <p:nvSpPr>
          <p:cNvPr id="388" name="Google Shape;388;p55"/>
          <p:cNvSpPr/>
          <p:nvPr/>
        </p:nvSpPr>
        <p:spPr>
          <a:xfrm>
            <a:off x="911850" y="2828963"/>
            <a:ext cx="236100" cy="222900"/>
          </a:xfrm>
          <a:prstGeom prst="downArrow">
            <a:avLst>
              <a:gd name="adj1" fmla="val 50000"/>
              <a:gd name="adj2" fmla="val 50000"/>
            </a:avLst>
          </a:prstGeom>
          <a:solidFill>
            <a:srgbClr val="09A9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5"/>
          <p:cNvSpPr/>
          <p:nvPr/>
        </p:nvSpPr>
        <p:spPr>
          <a:xfrm>
            <a:off x="5024663" y="3481425"/>
            <a:ext cx="236100" cy="222900"/>
          </a:xfrm>
          <a:prstGeom prst="downArrow">
            <a:avLst>
              <a:gd name="adj1" fmla="val 50000"/>
              <a:gd name="adj2" fmla="val 50000"/>
            </a:avLst>
          </a:prstGeom>
          <a:solidFill>
            <a:srgbClr val="09A9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5"/>
          <p:cNvSpPr/>
          <p:nvPr/>
        </p:nvSpPr>
        <p:spPr>
          <a:xfrm>
            <a:off x="8275813" y="2752188"/>
            <a:ext cx="236100" cy="222900"/>
          </a:xfrm>
          <a:prstGeom prst="downArrow">
            <a:avLst>
              <a:gd name="adj1" fmla="val 50000"/>
              <a:gd name="adj2" fmla="val 50000"/>
            </a:avLst>
          </a:prstGeom>
          <a:solidFill>
            <a:srgbClr val="09A9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5"/>
          <p:cNvSpPr/>
          <p:nvPr/>
        </p:nvSpPr>
        <p:spPr>
          <a:xfrm>
            <a:off x="184375" y="998475"/>
            <a:ext cx="8836800" cy="514200"/>
          </a:xfrm>
          <a:prstGeom prst="rect">
            <a:avLst/>
          </a:prstGeom>
          <a:solidFill>
            <a:srgbClr val="20124D"/>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1C232"/>
                </a:solidFill>
              </a:rPr>
              <a:t>APPLY → ASSESS → ATTEND</a:t>
            </a:r>
            <a:endParaRPr>
              <a:solidFill>
                <a:srgbClr val="F1C232"/>
              </a:solidFill>
              <a:highlight>
                <a:srgbClr val="58205E"/>
              </a:highlight>
            </a:endParaRPr>
          </a:p>
        </p:txBody>
      </p:sp>
      <p:sp>
        <p:nvSpPr>
          <p:cNvPr id="392" name="Google Shape;392;p55"/>
          <p:cNvSpPr/>
          <p:nvPr/>
        </p:nvSpPr>
        <p:spPr>
          <a:xfrm>
            <a:off x="184375" y="1708525"/>
            <a:ext cx="3600900" cy="4503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FALL</a:t>
            </a:r>
            <a:endParaRPr/>
          </a:p>
        </p:txBody>
      </p:sp>
      <p:sp>
        <p:nvSpPr>
          <p:cNvPr id="393" name="Google Shape;393;p55"/>
          <p:cNvSpPr/>
          <p:nvPr/>
        </p:nvSpPr>
        <p:spPr>
          <a:xfrm>
            <a:off x="132600" y="4004125"/>
            <a:ext cx="1794600" cy="609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Student differentiated advising</a:t>
            </a:r>
            <a:endParaRPr b="1">
              <a:solidFill>
                <a:srgbClr val="6B2772"/>
              </a:solidFill>
            </a:endParaRPr>
          </a:p>
        </p:txBody>
      </p:sp>
      <p:sp>
        <p:nvSpPr>
          <p:cNvPr id="394" name="Google Shape;394;p55"/>
          <p:cNvSpPr/>
          <p:nvPr/>
        </p:nvSpPr>
        <p:spPr>
          <a:xfrm>
            <a:off x="911850" y="3770188"/>
            <a:ext cx="236100" cy="222900"/>
          </a:xfrm>
          <a:prstGeom prst="downArrow">
            <a:avLst>
              <a:gd name="adj1" fmla="val 50000"/>
              <a:gd name="adj2" fmla="val 50000"/>
            </a:avLst>
          </a:prstGeom>
          <a:solidFill>
            <a:srgbClr val="09A9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5"/>
          <p:cNvSpPr/>
          <p:nvPr/>
        </p:nvSpPr>
        <p:spPr>
          <a:xfrm>
            <a:off x="2168550" y="2236800"/>
            <a:ext cx="1505700" cy="51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Financial Aid: </a:t>
            </a:r>
            <a:r>
              <a:rPr lang="en">
                <a:solidFill>
                  <a:srgbClr val="6B2772"/>
                </a:solidFill>
              </a:rPr>
              <a:t>DREAM/FAFSA</a:t>
            </a:r>
            <a:endParaRPr>
              <a:solidFill>
                <a:srgbClr val="6B2772"/>
              </a:solidFill>
            </a:endParaRPr>
          </a:p>
        </p:txBody>
      </p:sp>
      <p:sp>
        <p:nvSpPr>
          <p:cNvPr id="396" name="Google Shape;396;p55"/>
          <p:cNvSpPr/>
          <p:nvPr/>
        </p:nvSpPr>
        <p:spPr>
          <a:xfrm>
            <a:off x="2803350" y="2817163"/>
            <a:ext cx="236100" cy="222900"/>
          </a:xfrm>
          <a:prstGeom prst="downArrow">
            <a:avLst>
              <a:gd name="adj1" fmla="val 50000"/>
              <a:gd name="adj2" fmla="val 50000"/>
            </a:avLst>
          </a:prstGeom>
          <a:solidFill>
            <a:srgbClr val="09A9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5"/>
          <p:cNvSpPr/>
          <p:nvPr/>
        </p:nvSpPr>
        <p:spPr>
          <a:xfrm>
            <a:off x="2069650" y="3106250"/>
            <a:ext cx="1794600" cy="609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7 data cycles: </a:t>
            </a:r>
            <a:r>
              <a:rPr lang="en">
                <a:solidFill>
                  <a:srgbClr val="6B2772"/>
                </a:solidFill>
              </a:rPr>
              <a:t>Financial Aid Reports</a:t>
            </a:r>
            <a:endParaRPr>
              <a:solidFill>
                <a:srgbClr val="6B2772"/>
              </a:solidFill>
            </a:endParaRPr>
          </a:p>
        </p:txBody>
      </p:sp>
      <p:sp>
        <p:nvSpPr>
          <p:cNvPr id="398" name="Google Shape;398;p55"/>
          <p:cNvSpPr/>
          <p:nvPr/>
        </p:nvSpPr>
        <p:spPr>
          <a:xfrm>
            <a:off x="2069650" y="3901800"/>
            <a:ext cx="1794600" cy="51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Historically: </a:t>
            </a:r>
            <a:r>
              <a:rPr lang="en">
                <a:solidFill>
                  <a:srgbClr val="6B2772"/>
                </a:solidFill>
              </a:rPr>
              <a:t>80+% submission rates! </a:t>
            </a:r>
            <a:endParaRPr>
              <a:solidFill>
                <a:srgbClr val="6B2772"/>
              </a:solidFill>
            </a:endParaRPr>
          </a:p>
        </p:txBody>
      </p:sp>
      <p:sp>
        <p:nvSpPr>
          <p:cNvPr id="399" name="Google Shape;399;p55"/>
          <p:cNvSpPr/>
          <p:nvPr/>
        </p:nvSpPr>
        <p:spPr>
          <a:xfrm>
            <a:off x="6418925" y="3804600"/>
            <a:ext cx="2725164" cy="1285416"/>
          </a:xfrm>
          <a:prstGeom prst="irregularSeal2">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  88%PSSP approval rating </a:t>
            </a:r>
            <a:endParaRPr b="1"/>
          </a:p>
        </p:txBody>
      </p:sp>
      <p:sp>
        <p:nvSpPr>
          <p:cNvPr id="400" name="Google Shape;400;p55"/>
          <p:cNvSpPr/>
          <p:nvPr/>
        </p:nvSpPr>
        <p:spPr>
          <a:xfrm>
            <a:off x="6107563" y="3147900"/>
            <a:ext cx="1621200" cy="656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 Plan:  </a:t>
            </a:r>
            <a:r>
              <a:rPr lang="en">
                <a:solidFill>
                  <a:srgbClr val="6B2772"/>
                </a:solidFill>
              </a:rPr>
              <a:t>Complete project / pathways plan </a:t>
            </a:r>
            <a:r>
              <a:rPr lang="en" b="1">
                <a:solidFill>
                  <a:srgbClr val="6B2772"/>
                </a:solidFill>
              </a:rPr>
              <a:t> </a:t>
            </a:r>
            <a:endParaRPr b="1">
              <a:solidFill>
                <a:srgbClr val="6B2772"/>
              </a:solidFill>
            </a:endParaRPr>
          </a:p>
        </p:txBody>
      </p:sp>
      <p:sp>
        <p:nvSpPr>
          <p:cNvPr id="401" name="Google Shape;401;p55"/>
          <p:cNvSpPr/>
          <p:nvPr/>
        </p:nvSpPr>
        <p:spPr>
          <a:xfrm>
            <a:off x="5568875" y="3461800"/>
            <a:ext cx="348000" cy="254100"/>
          </a:xfrm>
          <a:prstGeom prst="rightArrow">
            <a:avLst>
              <a:gd name="adj1" fmla="val 32503"/>
              <a:gd name="adj2" fmla="val 50000"/>
            </a:avLst>
          </a:prstGeom>
          <a:solidFill>
            <a:srgbClr val="09A9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6"/>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PSSP Snapshot 2 Data - Has the melt already started?   </a:t>
            </a:r>
            <a:endParaRPr/>
          </a:p>
        </p:txBody>
      </p:sp>
      <p:pic>
        <p:nvPicPr>
          <p:cNvPr id="407" name="Google Shape;407;p56"/>
          <p:cNvPicPr preferRelativeResize="0"/>
          <p:nvPr/>
        </p:nvPicPr>
        <p:blipFill>
          <a:blip r:embed="rId3">
            <a:alphaModFix/>
          </a:blip>
          <a:stretch>
            <a:fillRect/>
          </a:stretch>
        </p:blipFill>
        <p:spPr>
          <a:xfrm>
            <a:off x="1377325" y="577482"/>
            <a:ext cx="4791994" cy="40979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7"/>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413" name="Google Shape;413;p57"/>
          <p:cNvSpPr txBox="1">
            <a:spLocks noGrp="1"/>
          </p:cNvSpPr>
          <p:nvPr>
            <p:ph type="body" idx="1"/>
          </p:nvPr>
        </p:nvSpPr>
        <p:spPr>
          <a:xfrm>
            <a:off x="311700" y="860924"/>
            <a:ext cx="8520600" cy="370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Post-Secondary Success Planning is </a:t>
            </a:r>
            <a:endParaRPr sz="3000"/>
          </a:p>
          <a:p>
            <a:pPr marL="0" lvl="0" indent="0" algn="ctr" rtl="0">
              <a:spcBef>
                <a:spcPts val="1600"/>
              </a:spcBef>
              <a:spcAft>
                <a:spcPts val="0"/>
              </a:spcAft>
              <a:buNone/>
            </a:pPr>
            <a:r>
              <a:rPr lang="en" sz="6000" b="1"/>
              <a:t>A Plan </a:t>
            </a:r>
            <a:endParaRPr sz="6000" b="1"/>
          </a:p>
          <a:p>
            <a:pPr marL="0" lvl="0" indent="0" algn="ctr" rtl="0">
              <a:spcBef>
                <a:spcPts val="1600"/>
              </a:spcBef>
              <a:spcAft>
                <a:spcPts val="0"/>
              </a:spcAft>
              <a:buNone/>
            </a:pPr>
            <a:r>
              <a:rPr lang="en" sz="3000"/>
              <a:t>And </a:t>
            </a:r>
            <a:endParaRPr sz="3000"/>
          </a:p>
          <a:p>
            <a:pPr marL="0" lvl="0" indent="0" algn="ctr" rtl="0">
              <a:spcBef>
                <a:spcPts val="1600"/>
              </a:spcBef>
              <a:spcAft>
                <a:spcPts val="1600"/>
              </a:spcAft>
              <a:buNone/>
            </a:pPr>
            <a:r>
              <a:rPr lang="en" sz="6000" b="1"/>
              <a:t>A Process </a:t>
            </a:r>
            <a:endParaRPr sz="6000" b="1"/>
          </a:p>
        </p:txBody>
      </p:sp>
      <p:sp>
        <p:nvSpPr>
          <p:cNvPr id="414" name="Google Shape;414;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8"/>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District Data - PSSP Snapshots  </a:t>
            </a:r>
            <a:endParaRPr/>
          </a:p>
        </p:txBody>
      </p:sp>
      <p:sp>
        <p:nvSpPr>
          <p:cNvPr id="420" name="Google Shape;420;p58"/>
          <p:cNvSpPr/>
          <p:nvPr/>
        </p:nvSpPr>
        <p:spPr>
          <a:xfrm>
            <a:off x="580850" y="601063"/>
            <a:ext cx="2119500" cy="772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Snapshot 1</a:t>
            </a:r>
            <a:endParaRPr b="1">
              <a:solidFill>
                <a:srgbClr val="6B2772"/>
              </a:solidFill>
            </a:endParaRPr>
          </a:p>
          <a:p>
            <a:pPr marL="0" lvl="0" indent="0" algn="ctr" rtl="0">
              <a:spcBef>
                <a:spcPts val="0"/>
              </a:spcBef>
              <a:spcAft>
                <a:spcPts val="0"/>
              </a:spcAft>
              <a:buNone/>
            </a:pPr>
            <a:r>
              <a:rPr lang="en" b="1">
                <a:solidFill>
                  <a:srgbClr val="6B2772"/>
                </a:solidFill>
              </a:rPr>
              <a:t>(January - February) </a:t>
            </a:r>
            <a:endParaRPr b="1">
              <a:solidFill>
                <a:srgbClr val="6B2772"/>
              </a:solidFill>
            </a:endParaRPr>
          </a:p>
          <a:p>
            <a:pPr marL="0" lvl="0" indent="0" algn="ctr" rtl="0">
              <a:spcBef>
                <a:spcPts val="0"/>
              </a:spcBef>
              <a:spcAft>
                <a:spcPts val="0"/>
              </a:spcAft>
              <a:buNone/>
            </a:pPr>
            <a:r>
              <a:rPr lang="en" b="1">
                <a:solidFill>
                  <a:srgbClr val="6B2772"/>
                </a:solidFill>
              </a:rPr>
              <a:t>496 / 501 Seniors </a:t>
            </a:r>
            <a:endParaRPr b="1">
              <a:solidFill>
                <a:srgbClr val="6B2772"/>
              </a:solidFill>
            </a:endParaRPr>
          </a:p>
        </p:txBody>
      </p:sp>
      <p:sp>
        <p:nvSpPr>
          <p:cNvPr id="421" name="Google Shape;421;p58"/>
          <p:cNvSpPr/>
          <p:nvPr/>
        </p:nvSpPr>
        <p:spPr>
          <a:xfrm>
            <a:off x="509000" y="1397150"/>
            <a:ext cx="2263200" cy="3042900"/>
          </a:xfrm>
          <a:prstGeom prst="wedgeRoundRectCallout">
            <a:avLst>
              <a:gd name="adj1" fmla="val -37736"/>
              <a:gd name="adj2" fmla="val 6141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b="1">
                <a:solidFill>
                  <a:srgbClr val="58205E"/>
                </a:solidFill>
                <a:latin typeface="Calibri"/>
                <a:ea typeface="Calibri"/>
                <a:cs typeface="Calibri"/>
                <a:sym typeface="Calibri"/>
              </a:rPr>
              <a:t>“Although this transition is very overwhelming, with the support of my college counselor, family and friends I know I will be okay.”</a:t>
            </a:r>
            <a:endParaRPr sz="1200" b="1">
              <a:solidFill>
                <a:srgbClr val="58205E"/>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a:solidFill>
                <a:srgbClr val="58205E"/>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solidFill>
                  <a:srgbClr val="58205E"/>
                </a:solidFill>
                <a:latin typeface="Calibri"/>
                <a:ea typeface="Calibri"/>
                <a:cs typeface="Calibri"/>
                <a:sym typeface="Calibri"/>
              </a:rPr>
              <a:t>“I'm scared that I won't get into any 4 year college”</a:t>
            </a:r>
            <a:endParaRPr sz="1200" b="1">
              <a:solidFill>
                <a:srgbClr val="58205E"/>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a:solidFill>
                <a:srgbClr val="58205E"/>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solidFill>
                  <a:srgbClr val="58205E"/>
                </a:solidFill>
                <a:latin typeface="Calibri"/>
                <a:ea typeface="Calibri"/>
                <a:cs typeface="Calibri"/>
                <a:sym typeface="Calibri"/>
              </a:rPr>
              <a:t>“I'm going to need help in choosing whether to go to a trade school or a community to study a trade.  I’m leaning with going to community just to study the trade that i want.”</a:t>
            </a:r>
            <a:endParaRPr/>
          </a:p>
        </p:txBody>
      </p:sp>
      <p:sp>
        <p:nvSpPr>
          <p:cNvPr id="422" name="Google Shape;422;p58"/>
          <p:cNvSpPr/>
          <p:nvPr/>
        </p:nvSpPr>
        <p:spPr>
          <a:xfrm>
            <a:off x="3436875" y="601063"/>
            <a:ext cx="2119500" cy="772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Snapshot 2</a:t>
            </a:r>
            <a:endParaRPr b="1">
              <a:solidFill>
                <a:srgbClr val="6B2772"/>
              </a:solidFill>
            </a:endParaRPr>
          </a:p>
          <a:p>
            <a:pPr marL="0" lvl="0" indent="0" algn="ctr" rtl="0">
              <a:spcBef>
                <a:spcPts val="0"/>
              </a:spcBef>
              <a:spcAft>
                <a:spcPts val="0"/>
              </a:spcAft>
              <a:buNone/>
            </a:pPr>
            <a:r>
              <a:rPr lang="en" b="1">
                <a:solidFill>
                  <a:srgbClr val="6B2772"/>
                </a:solidFill>
              </a:rPr>
              <a:t>(March - April) </a:t>
            </a:r>
            <a:endParaRPr b="1">
              <a:solidFill>
                <a:srgbClr val="6B2772"/>
              </a:solidFill>
            </a:endParaRPr>
          </a:p>
          <a:p>
            <a:pPr marL="0" lvl="0" indent="0" algn="ctr" rtl="0">
              <a:spcBef>
                <a:spcPts val="0"/>
              </a:spcBef>
              <a:spcAft>
                <a:spcPts val="0"/>
              </a:spcAft>
              <a:buNone/>
            </a:pPr>
            <a:r>
              <a:rPr lang="en" b="1">
                <a:solidFill>
                  <a:srgbClr val="6B2772"/>
                </a:solidFill>
              </a:rPr>
              <a:t>452 / 501 Seniors </a:t>
            </a:r>
            <a:endParaRPr b="1">
              <a:solidFill>
                <a:srgbClr val="6B2772"/>
              </a:solidFill>
            </a:endParaRPr>
          </a:p>
        </p:txBody>
      </p:sp>
      <p:sp>
        <p:nvSpPr>
          <p:cNvPr id="423" name="Google Shape;423;p58"/>
          <p:cNvSpPr/>
          <p:nvPr/>
        </p:nvSpPr>
        <p:spPr>
          <a:xfrm>
            <a:off x="6292900" y="577475"/>
            <a:ext cx="2613000" cy="772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6B2772"/>
                </a:solidFill>
              </a:rPr>
              <a:t>Snapshot 3</a:t>
            </a:r>
            <a:endParaRPr b="1">
              <a:solidFill>
                <a:srgbClr val="6B2772"/>
              </a:solidFill>
            </a:endParaRPr>
          </a:p>
          <a:p>
            <a:pPr marL="0" lvl="0" indent="0" algn="ctr" rtl="0">
              <a:spcBef>
                <a:spcPts val="0"/>
              </a:spcBef>
              <a:spcAft>
                <a:spcPts val="0"/>
              </a:spcAft>
              <a:buNone/>
            </a:pPr>
            <a:r>
              <a:rPr lang="en" b="1">
                <a:solidFill>
                  <a:srgbClr val="6B2772"/>
                </a:solidFill>
              </a:rPr>
              <a:t>(May - June) </a:t>
            </a:r>
            <a:endParaRPr b="1">
              <a:solidFill>
                <a:srgbClr val="6B2772"/>
              </a:solidFill>
            </a:endParaRPr>
          </a:p>
          <a:p>
            <a:pPr marL="0" lvl="0" indent="0" algn="ctr" rtl="0">
              <a:spcBef>
                <a:spcPts val="0"/>
              </a:spcBef>
              <a:spcAft>
                <a:spcPts val="0"/>
              </a:spcAft>
              <a:buNone/>
            </a:pPr>
            <a:r>
              <a:rPr lang="en" b="1">
                <a:solidFill>
                  <a:srgbClr val="6B2772"/>
                </a:solidFill>
              </a:rPr>
              <a:t>369 / 501 Seniors </a:t>
            </a:r>
            <a:endParaRPr b="1">
              <a:solidFill>
                <a:srgbClr val="6B2772"/>
              </a:solidFill>
            </a:endParaRPr>
          </a:p>
        </p:txBody>
      </p:sp>
      <p:sp>
        <p:nvSpPr>
          <p:cNvPr id="424" name="Google Shape;424;p58"/>
          <p:cNvSpPr/>
          <p:nvPr/>
        </p:nvSpPr>
        <p:spPr>
          <a:xfrm>
            <a:off x="3365025" y="1397175"/>
            <a:ext cx="2263200" cy="3042900"/>
          </a:xfrm>
          <a:prstGeom prst="wedgeRoundRectCallout">
            <a:avLst>
              <a:gd name="adj1" fmla="val -37736"/>
              <a:gd name="adj2" fmla="val 6141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58205E"/>
                </a:solidFill>
                <a:latin typeface="Calibri"/>
                <a:ea typeface="Calibri"/>
                <a:cs typeface="Calibri"/>
                <a:sym typeface="Calibri"/>
              </a:rPr>
              <a:t>“I honestly feel so lost. There is so much to do and I don't even know what half of the things are.”</a:t>
            </a:r>
            <a:endParaRPr sz="1200" b="1">
              <a:solidFill>
                <a:srgbClr val="58205E"/>
              </a:solidFill>
              <a:latin typeface="Calibri"/>
              <a:ea typeface="Calibri"/>
              <a:cs typeface="Calibri"/>
              <a:sym typeface="Calibri"/>
            </a:endParaRPr>
          </a:p>
          <a:p>
            <a:pPr marL="0" lvl="0" indent="0" algn="l" rtl="0">
              <a:spcBef>
                <a:spcPts val="0"/>
              </a:spcBef>
              <a:spcAft>
                <a:spcPts val="0"/>
              </a:spcAft>
              <a:buNone/>
            </a:pPr>
            <a:endParaRPr sz="1200" b="1">
              <a:solidFill>
                <a:srgbClr val="58205E"/>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r>
              <a:rPr lang="en" sz="1200" b="1">
                <a:solidFill>
                  <a:srgbClr val="58205E"/>
                </a:solidFill>
                <a:latin typeface="Calibri"/>
                <a:ea typeface="Calibri"/>
                <a:cs typeface="Calibri"/>
                <a:sym typeface="Calibri"/>
              </a:rPr>
              <a:t>“I need more money, I can't afford college.”</a:t>
            </a:r>
            <a:endParaRPr sz="1200" b="1">
              <a:solidFill>
                <a:srgbClr val="58205E"/>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200" b="1">
              <a:solidFill>
                <a:srgbClr val="58205E"/>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r>
              <a:rPr lang="en" sz="1200" b="1">
                <a:solidFill>
                  <a:srgbClr val="58205E"/>
                </a:solidFill>
                <a:latin typeface="Calibri"/>
                <a:ea typeface="Calibri"/>
                <a:cs typeface="Calibri"/>
                <a:sym typeface="Calibri"/>
              </a:rPr>
              <a:t>“About the verification.  What do I do next?”</a:t>
            </a:r>
            <a:endParaRPr sz="1200" b="1">
              <a:solidFill>
                <a:srgbClr val="58205E"/>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200" b="1">
              <a:solidFill>
                <a:srgbClr val="58205E"/>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r>
              <a:rPr lang="en" sz="1200" b="1">
                <a:solidFill>
                  <a:srgbClr val="58205E"/>
                </a:solidFill>
                <a:latin typeface="Calibri"/>
                <a:ea typeface="Calibri"/>
                <a:cs typeface="Calibri"/>
                <a:sym typeface="Calibri"/>
              </a:rPr>
              <a:t>“Thank you and all of aspire :)” </a:t>
            </a:r>
            <a:endParaRPr sz="1200" b="1">
              <a:solidFill>
                <a:srgbClr val="58205E"/>
              </a:solidFill>
              <a:latin typeface="Calibri"/>
              <a:ea typeface="Calibri"/>
              <a:cs typeface="Calibri"/>
              <a:sym typeface="Calibri"/>
            </a:endParaRPr>
          </a:p>
          <a:p>
            <a:pPr marL="0" lvl="0" indent="0" algn="l" rtl="0">
              <a:spcBef>
                <a:spcPts val="0"/>
              </a:spcBef>
              <a:spcAft>
                <a:spcPts val="0"/>
              </a:spcAft>
              <a:buNone/>
            </a:pPr>
            <a:endParaRPr sz="1200" b="1">
              <a:solidFill>
                <a:srgbClr val="58205E"/>
              </a:solidFill>
              <a:latin typeface="Calibri"/>
              <a:ea typeface="Calibri"/>
              <a:cs typeface="Calibri"/>
              <a:sym typeface="Calibri"/>
            </a:endParaRPr>
          </a:p>
        </p:txBody>
      </p:sp>
      <p:sp>
        <p:nvSpPr>
          <p:cNvPr id="425" name="Google Shape;425;p58"/>
          <p:cNvSpPr/>
          <p:nvPr/>
        </p:nvSpPr>
        <p:spPr>
          <a:xfrm>
            <a:off x="6103900" y="1397175"/>
            <a:ext cx="2949000" cy="3178800"/>
          </a:xfrm>
          <a:prstGeom prst="wedgeRoundRectCallout">
            <a:avLst>
              <a:gd name="adj1" fmla="val -34719"/>
              <a:gd name="adj2" fmla="val 58627"/>
              <a:gd name="adj3" fmla="val 0"/>
            </a:avLst>
          </a:prstGeom>
          <a:solidFill>
            <a:schemeClr val="lt2"/>
          </a:solidFill>
          <a:ln w="9525" cap="flat" cmpd="sng">
            <a:solidFill>
              <a:srgbClr val="5820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58205E"/>
                </a:solidFill>
                <a:latin typeface="Calibri"/>
                <a:ea typeface="Calibri"/>
                <a:cs typeface="Calibri"/>
                <a:sym typeface="Calibri"/>
              </a:rPr>
              <a:t>“I think we should do more to find out what majors work best for us. For example, that personality test helped but we should do more with that..”</a:t>
            </a:r>
            <a:endParaRPr sz="1200" b="1">
              <a:solidFill>
                <a:srgbClr val="58205E"/>
              </a:solidFill>
              <a:latin typeface="Calibri"/>
              <a:ea typeface="Calibri"/>
              <a:cs typeface="Calibri"/>
              <a:sym typeface="Calibri"/>
            </a:endParaRPr>
          </a:p>
          <a:p>
            <a:pPr marL="0" lvl="0" indent="0" algn="l" rtl="0">
              <a:spcBef>
                <a:spcPts val="0"/>
              </a:spcBef>
              <a:spcAft>
                <a:spcPts val="0"/>
              </a:spcAft>
              <a:buNone/>
            </a:pPr>
            <a:endParaRPr sz="1200" b="1">
              <a:solidFill>
                <a:srgbClr val="58205E"/>
              </a:solidFill>
              <a:latin typeface="Calibri"/>
              <a:ea typeface="Calibri"/>
              <a:cs typeface="Calibri"/>
              <a:sym typeface="Calibri"/>
            </a:endParaRPr>
          </a:p>
          <a:p>
            <a:pPr marL="0" lvl="0" indent="0" algn="l" rtl="0">
              <a:spcBef>
                <a:spcPts val="0"/>
              </a:spcBef>
              <a:spcAft>
                <a:spcPts val="0"/>
              </a:spcAft>
              <a:buNone/>
            </a:pPr>
            <a:r>
              <a:rPr lang="en" sz="1200" b="1">
                <a:solidFill>
                  <a:srgbClr val="58205E"/>
                </a:solidFill>
                <a:latin typeface="Calibri"/>
                <a:ea typeface="Calibri"/>
                <a:cs typeface="Calibri"/>
                <a:sym typeface="Calibri"/>
              </a:rPr>
              <a:t>“The reason I'm feeling sad is because I gave up going to my dream school because of financial needs and ending up going to the one school I never wanted to go. I don't know why I'm sharing this but its upsetting to have to put of my dreams to get the bigger picture. I don't hate my decision but I also don't love it. It's just sad to know I am letting my dream school slip through my hands.”</a:t>
            </a:r>
            <a:endParaRPr sz="1200" b="1">
              <a:solidFill>
                <a:srgbClr val="58205E"/>
              </a:solidFill>
              <a:latin typeface="Calibri"/>
              <a:ea typeface="Calibri"/>
              <a:cs typeface="Calibri"/>
              <a:sym typeface="Calibri"/>
            </a:endParaRPr>
          </a:p>
          <a:p>
            <a:pPr marL="0" lvl="0" indent="0" algn="l" rtl="0">
              <a:spcBef>
                <a:spcPts val="0"/>
              </a:spcBef>
              <a:spcAft>
                <a:spcPts val="0"/>
              </a:spcAft>
              <a:buNone/>
            </a:pPr>
            <a:endParaRPr sz="1200" b="1">
              <a:solidFill>
                <a:srgbClr val="58205E"/>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9"/>
          <p:cNvSpPr txBox="1">
            <a:spLocks noGrp="1"/>
          </p:cNvSpPr>
          <p:nvPr>
            <p:ph type="title"/>
          </p:nvPr>
        </p:nvSpPr>
        <p:spPr>
          <a:xfrm>
            <a:off x="311700" y="127180"/>
            <a:ext cx="8520600" cy="4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Data - District PSSP Snapshot 1 </a:t>
            </a:r>
            <a:endParaRPr/>
          </a:p>
        </p:txBody>
      </p:sp>
      <p:pic>
        <p:nvPicPr>
          <p:cNvPr id="431" name="Google Shape;431;p59"/>
          <p:cNvPicPr preferRelativeResize="0"/>
          <p:nvPr/>
        </p:nvPicPr>
        <p:blipFill>
          <a:blip r:embed="rId3">
            <a:alphaModFix/>
          </a:blip>
          <a:stretch>
            <a:fillRect/>
          </a:stretch>
        </p:blipFill>
        <p:spPr>
          <a:xfrm>
            <a:off x="152400" y="508550"/>
            <a:ext cx="4775825" cy="4259274"/>
          </a:xfrm>
          <a:prstGeom prst="rect">
            <a:avLst/>
          </a:prstGeom>
          <a:noFill/>
          <a:ln>
            <a:noFill/>
          </a:ln>
        </p:spPr>
      </p:pic>
      <p:pic>
        <p:nvPicPr>
          <p:cNvPr id="432" name="Google Shape;432;p59"/>
          <p:cNvPicPr preferRelativeResize="0"/>
          <p:nvPr/>
        </p:nvPicPr>
        <p:blipFill>
          <a:blip r:embed="rId4">
            <a:alphaModFix/>
          </a:blip>
          <a:stretch>
            <a:fillRect/>
          </a:stretch>
        </p:blipFill>
        <p:spPr>
          <a:xfrm>
            <a:off x="2749876" y="1894100"/>
            <a:ext cx="6082425" cy="2505152"/>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ire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spire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3326</Words>
  <Application>Microsoft Office PowerPoint</Application>
  <PresentationFormat>On-screen Show (16:9)</PresentationFormat>
  <Paragraphs>335</Paragraphs>
  <Slides>27</Slides>
  <Notes>27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Calibri</vt:lpstr>
      <vt:lpstr>Noto Sans Symbols</vt:lpstr>
      <vt:lpstr>Arial</vt:lpstr>
      <vt:lpstr>Overlock</vt:lpstr>
      <vt:lpstr>Arial Narrow</vt:lpstr>
      <vt:lpstr>Simple Light</vt:lpstr>
      <vt:lpstr>Aspire Template</vt:lpstr>
      <vt:lpstr>Aspire Template</vt:lpstr>
      <vt:lpstr>Postsecondary Success Planning:   A Process &amp; A Plan </vt:lpstr>
      <vt:lpstr>Warm-Up:  Stand up / raise your hand if . . . </vt:lpstr>
      <vt:lpstr>The “Why”  </vt:lpstr>
      <vt:lpstr>Introducing Team Aspire (Post-Secondary Access and Success)</vt:lpstr>
      <vt:lpstr>The Senior Year Experience  </vt:lpstr>
      <vt:lpstr>PSSP Snapshot 2 Data - Has the melt already started?   </vt:lpstr>
      <vt:lpstr>PowerPoint Presentation</vt:lpstr>
      <vt:lpstr>District Data - PSSP Snapshots  </vt:lpstr>
      <vt:lpstr>Data - District PSSP Snapshot 1 </vt:lpstr>
      <vt:lpstr>Data - District PSSP Snapshot 1  </vt:lpstr>
      <vt:lpstr>Snapshot 1 (January - February) </vt:lpstr>
      <vt:lpstr>PSSP - A Plan   </vt:lpstr>
      <vt:lpstr>The 4 Year University Timeline</vt:lpstr>
      <vt:lpstr>The 2 Year College/Trade Program Timeline</vt:lpstr>
      <vt:lpstr>The Post Secondary Plan</vt:lpstr>
      <vt:lpstr>PSSP Includes</vt:lpstr>
      <vt:lpstr>Resources on Campus</vt:lpstr>
      <vt:lpstr>Matriculation Plan</vt:lpstr>
      <vt:lpstr>Budget for 1st year</vt:lpstr>
      <vt:lpstr>Resume/Cover Letter</vt:lpstr>
      <vt:lpstr>Counselor Tracker</vt:lpstr>
      <vt:lpstr>Military Pathway</vt:lpstr>
      <vt:lpstr>Workforce Pathway</vt:lpstr>
      <vt:lpstr>PSSP - A Process   </vt:lpstr>
      <vt:lpstr>PSSP Snapshots 2 &amp; 3  </vt:lpstr>
      <vt:lpstr>Snapshot 2 (March - April) &amp; Snapshot 3 (May - June)  </vt:lpstr>
      <vt:lpstr>Implementing this at your school site . .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Postsecondary Success Planning:   A Process &amp; A Plan</dc:title>
  <dc:creator>Rhiannon Killian</dc:creator>
  <cp:lastModifiedBy>Debbie Austin</cp:lastModifiedBy>
  <cp:revision>2</cp:revision>
  <dcterms:modified xsi:type="dcterms:W3CDTF">2019-03-15T19:09:47Z</dcterms:modified>
</cp:coreProperties>
</file>