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 id="2147483990" r:id="rId2"/>
  </p:sldMasterIdLst>
  <p:notesMasterIdLst>
    <p:notesMasterId r:id="rId40"/>
  </p:notesMasterIdLst>
  <p:handoutMasterIdLst>
    <p:handoutMasterId r:id="rId41"/>
  </p:handoutMasterIdLst>
  <p:sldIdLst>
    <p:sldId id="256" r:id="rId3"/>
    <p:sldId id="258" r:id="rId4"/>
    <p:sldId id="259" r:id="rId5"/>
    <p:sldId id="282" r:id="rId6"/>
    <p:sldId id="260" r:id="rId7"/>
    <p:sldId id="261" r:id="rId8"/>
    <p:sldId id="288" r:id="rId9"/>
    <p:sldId id="307" r:id="rId10"/>
    <p:sldId id="313" r:id="rId11"/>
    <p:sldId id="296" r:id="rId12"/>
    <p:sldId id="309" r:id="rId13"/>
    <p:sldId id="305" r:id="rId14"/>
    <p:sldId id="312" r:id="rId15"/>
    <p:sldId id="311" r:id="rId16"/>
    <p:sldId id="306" r:id="rId17"/>
    <p:sldId id="297" r:id="rId18"/>
    <p:sldId id="257" r:id="rId19"/>
    <p:sldId id="262" r:id="rId20"/>
    <p:sldId id="318" r:id="rId21"/>
    <p:sldId id="263" r:id="rId22"/>
    <p:sldId id="283" r:id="rId23"/>
    <p:sldId id="317" r:id="rId24"/>
    <p:sldId id="301" r:id="rId25"/>
    <p:sldId id="315" r:id="rId26"/>
    <p:sldId id="287" r:id="rId27"/>
    <p:sldId id="316" r:id="rId28"/>
    <p:sldId id="269" r:id="rId29"/>
    <p:sldId id="272" r:id="rId30"/>
    <p:sldId id="273" r:id="rId31"/>
    <p:sldId id="274" r:id="rId32"/>
    <p:sldId id="275" r:id="rId33"/>
    <p:sldId id="277" r:id="rId34"/>
    <p:sldId id="294" r:id="rId35"/>
    <p:sldId id="279" r:id="rId36"/>
    <p:sldId id="276" r:id="rId37"/>
    <p:sldId id="280" r:id="rId38"/>
    <p:sldId id="2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Chang" initials="MC" lastIdx="1" clrIdx="0">
    <p:extLst>
      <p:ext uri="{19B8F6BF-5375-455C-9EA6-DF929625EA0E}">
        <p15:presenceInfo xmlns:p15="http://schemas.microsoft.com/office/powerpoint/2012/main" userId="526d372c2a4fa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FD7FA-B12A-4E23-9D5F-450B92EAD7D7}" v="6345" dt="2019-03-05T19:33:30.740"/>
  </p1510:revLst>
</p1510:revInfo>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0" autoAdjust="0"/>
    <p:restoredTop sz="76083" autoAdjust="0"/>
  </p:normalViewPr>
  <p:slideViewPr>
    <p:cSldViewPr snapToGrid="0">
      <p:cViewPr varScale="1">
        <p:scale>
          <a:sx n="56" d="100"/>
          <a:sy n="56" d="100"/>
        </p:scale>
        <p:origin x="1368" y="7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Chang" userId="526d372c2a4fa9a2" providerId="LiveId" clId="{BA315049-0B45-46AD-BBC2-2163C875C1DF}"/>
    <pc:docChg chg="undo custSel modSld">
      <pc:chgData name="Maureen Chang" userId="526d372c2a4fa9a2" providerId="LiveId" clId="{BA315049-0B45-46AD-BBC2-2163C875C1DF}" dt="2019-03-03T03:56:14.506" v="1195" actId="14100"/>
      <pc:docMkLst>
        <pc:docMk/>
      </pc:docMkLst>
      <pc:sldChg chg="delSp modSp">
        <pc:chgData name="Maureen Chang" userId="526d372c2a4fa9a2" providerId="LiveId" clId="{BA315049-0B45-46AD-BBC2-2163C875C1DF}" dt="2019-03-03T03:56:14.506" v="1195" actId="14100"/>
        <pc:sldMkLst>
          <pc:docMk/>
          <pc:sldMk cId="1503902909" sldId="256"/>
        </pc:sldMkLst>
        <pc:spChg chg="mod">
          <ac:chgData name="Maureen Chang" userId="526d372c2a4fa9a2" providerId="LiveId" clId="{BA315049-0B45-46AD-BBC2-2163C875C1DF}" dt="2019-03-03T03:56:09.164" v="1194" actId="14100"/>
          <ac:spMkLst>
            <pc:docMk/>
            <pc:sldMk cId="1503902909" sldId="256"/>
            <ac:spMk id="2" creationId="{00000000-0000-0000-0000-000000000000}"/>
          </ac:spMkLst>
        </pc:spChg>
        <pc:spChg chg="mod">
          <ac:chgData name="Maureen Chang" userId="526d372c2a4fa9a2" providerId="LiveId" clId="{BA315049-0B45-46AD-BBC2-2163C875C1DF}" dt="2019-03-03T03:56:14.506" v="1195" actId="14100"/>
          <ac:spMkLst>
            <pc:docMk/>
            <pc:sldMk cId="1503902909" sldId="256"/>
            <ac:spMk id="3" creationId="{00000000-0000-0000-0000-000000000000}"/>
          </ac:spMkLst>
        </pc:spChg>
        <pc:picChg chg="del mod">
          <ac:chgData name="Maureen Chang" userId="526d372c2a4fa9a2" providerId="LiveId" clId="{BA315049-0B45-46AD-BBC2-2163C875C1DF}" dt="2019-03-03T03:55:50.875" v="1193" actId="478"/>
          <ac:picMkLst>
            <pc:docMk/>
            <pc:sldMk cId="1503902909" sldId="256"/>
            <ac:picMk id="5" creationId="{3DFD7BD3-998E-4E1E-8C26-E00E23A8F9DB}"/>
          </ac:picMkLst>
        </pc:picChg>
      </pc:sldChg>
      <pc:sldChg chg="addSp delSp modSp">
        <pc:chgData name="Maureen Chang" userId="526d372c2a4fa9a2" providerId="LiveId" clId="{BA315049-0B45-46AD-BBC2-2163C875C1DF}" dt="2019-03-02T21:57:27.312" v="88" actId="1076"/>
        <pc:sldMkLst>
          <pc:docMk/>
          <pc:sldMk cId="3327456264" sldId="257"/>
        </pc:sldMkLst>
        <pc:picChg chg="add mod">
          <ac:chgData name="Maureen Chang" userId="526d372c2a4fa9a2" providerId="LiveId" clId="{BA315049-0B45-46AD-BBC2-2163C875C1DF}" dt="2019-03-02T21:57:27.312" v="88" actId="1076"/>
          <ac:picMkLst>
            <pc:docMk/>
            <pc:sldMk cId="3327456264" sldId="257"/>
            <ac:picMk id="4" creationId="{63BB1EFA-E3CD-4023-B4B8-0F149F8CE226}"/>
          </ac:picMkLst>
        </pc:picChg>
        <pc:picChg chg="del">
          <ac:chgData name="Maureen Chang" userId="526d372c2a4fa9a2" providerId="LiveId" clId="{BA315049-0B45-46AD-BBC2-2163C875C1DF}" dt="2019-03-02T21:54:31.282" v="85" actId="478"/>
          <ac:picMkLst>
            <pc:docMk/>
            <pc:sldMk cId="3327456264" sldId="257"/>
            <ac:picMk id="6" creationId="{E8A220C9-5CE8-4E69-9D69-3A5FFB685DF5}"/>
          </ac:picMkLst>
        </pc:picChg>
      </pc:sldChg>
      <pc:sldChg chg="modSp">
        <pc:chgData name="Maureen Chang" userId="526d372c2a4fa9a2" providerId="LiveId" clId="{BA315049-0B45-46AD-BBC2-2163C875C1DF}" dt="2019-03-02T21:48:20.964" v="77" actId="255"/>
        <pc:sldMkLst>
          <pc:docMk/>
          <pc:sldMk cId="1805862729" sldId="258"/>
        </pc:sldMkLst>
        <pc:spChg chg="mod">
          <ac:chgData name="Maureen Chang" userId="526d372c2a4fa9a2" providerId="LiveId" clId="{BA315049-0B45-46AD-BBC2-2163C875C1DF}" dt="2019-03-02T21:48:20.964" v="77" actId="255"/>
          <ac:spMkLst>
            <pc:docMk/>
            <pc:sldMk cId="1805862729" sldId="258"/>
            <ac:spMk id="3" creationId="{24594627-F6A0-4724-B2E3-28BF36C96177}"/>
          </ac:spMkLst>
        </pc:spChg>
      </pc:sldChg>
      <pc:sldChg chg="modSp">
        <pc:chgData name="Maureen Chang" userId="526d372c2a4fa9a2" providerId="LiveId" clId="{BA315049-0B45-46AD-BBC2-2163C875C1DF}" dt="2019-03-02T21:49:12.183" v="83" actId="20577"/>
        <pc:sldMkLst>
          <pc:docMk/>
          <pc:sldMk cId="2772758228" sldId="260"/>
        </pc:sldMkLst>
        <pc:spChg chg="mod">
          <ac:chgData name="Maureen Chang" userId="526d372c2a4fa9a2" providerId="LiveId" clId="{BA315049-0B45-46AD-BBC2-2163C875C1DF}" dt="2019-03-02T21:49:12.183" v="83" actId="20577"/>
          <ac:spMkLst>
            <pc:docMk/>
            <pc:sldMk cId="2772758228" sldId="260"/>
            <ac:spMk id="3" creationId="{3EBC4933-EF07-4335-BA57-F12A747CF14B}"/>
          </ac:spMkLst>
        </pc:spChg>
      </pc:sldChg>
      <pc:sldChg chg="addSp delSp modSp modNotesTx">
        <pc:chgData name="Maureen Chang" userId="526d372c2a4fa9a2" providerId="LiveId" clId="{BA315049-0B45-46AD-BBC2-2163C875C1DF}" dt="2019-03-03T03:47:13.046" v="840" actId="20577"/>
        <pc:sldMkLst>
          <pc:docMk/>
          <pc:sldMk cId="2257358032" sldId="272"/>
        </pc:sldMkLst>
        <pc:spChg chg="mod">
          <ac:chgData name="Maureen Chang" userId="526d372c2a4fa9a2" providerId="LiveId" clId="{BA315049-0B45-46AD-BBC2-2163C875C1DF}" dt="2019-03-03T03:47:13.046" v="840" actId="20577"/>
          <ac:spMkLst>
            <pc:docMk/>
            <pc:sldMk cId="2257358032" sldId="272"/>
            <ac:spMk id="2" creationId="{00000000-0000-0000-0000-000000000000}"/>
          </ac:spMkLst>
        </pc:spChg>
        <pc:spChg chg="mod">
          <ac:chgData name="Maureen Chang" userId="526d372c2a4fa9a2" providerId="LiveId" clId="{BA315049-0B45-46AD-BBC2-2163C875C1DF}" dt="2019-03-03T03:46:09.245" v="835" actId="20577"/>
          <ac:spMkLst>
            <pc:docMk/>
            <pc:sldMk cId="2257358032" sldId="272"/>
            <ac:spMk id="8" creationId="{7D2193D6-A2BE-4E42-A42A-E6F5B2BE8AC5}"/>
          </ac:spMkLst>
        </pc:spChg>
        <pc:picChg chg="add mod">
          <ac:chgData name="Maureen Chang" userId="526d372c2a4fa9a2" providerId="LiveId" clId="{BA315049-0B45-46AD-BBC2-2163C875C1DF}" dt="2019-03-02T21:59:06.859" v="92" actId="14100"/>
          <ac:picMkLst>
            <pc:docMk/>
            <pc:sldMk cId="2257358032" sldId="272"/>
            <ac:picMk id="4" creationId="{47F9CE62-172F-42C4-BE40-313D93F961ED}"/>
          </ac:picMkLst>
        </pc:picChg>
        <pc:picChg chg="del">
          <ac:chgData name="Maureen Chang" userId="526d372c2a4fa9a2" providerId="LiveId" clId="{BA315049-0B45-46AD-BBC2-2163C875C1DF}" dt="2019-03-02T21:53:53.584" v="84"/>
          <ac:picMkLst>
            <pc:docMk/>
            <pc:sldMk cId="2257358032" sldId="272"/>
            <ac:picMk id="6" creationId="{E8A220C9-5CE8-4E69-9D69-3A5FFB685DF5}"/>
          </ac:picMkLst>
        </pc:picChg>
      </pc:sldChg>
      <pc:sldChg chg="modSp">
        <pc:chgData name="Maureen Chang" userId="526d372c2a4fa9a2" providerId="LiveId" clId="{BA315049-0B45-46AD-BBC2-2163C875C1DF}" dt="2019-03-03T03:55:14.816" v="1191"/>
        <pc:sldMkLst>
          <pc:docMk/>
          <pc:sldMk cId="3597986973" sldId="280"/>
        </pc:sldMkLst>
        <pc:graphicFrameChg chg="mod">
          <ac:chgData name="Maureen Chang" userId="526d372c2a4fa9a2" providerId="LiveId" clId="{BA315049-0B45-46AD-BBC2-2163C875C1DF}" dt="2019-03-03T03:55:14.816" v="1191"/>
          <ac:graphicFrameMkLst>
            <pc:docMk/>
            <pc:sldMk cId="3597986973" sldId="280"/>
            <ac:graphicFrameMk id="10" creationId="{0A7559B0-BFAB-4FFF-B160-CD7645E019E6}"/>
          </ac:graphicFrameMkLst>
        </pc:graphicFrameChg>
      </pc:sldChg>
      <pc:sldChg chg="addSp delSp modSp">
        <pc:chgData name="Maureen Chang" userId="526d372c2a4fa9a2" providerId="LiveId" clId="{BA315049-0B45-46AD-BBC2-2163C875C1DF}" dt="2019-03-03T03:52:38.005" v="1136" actId="14100"/>
        <pc:sldMkLst>
          <pc:docMk/>
          <pc:sldMk cId="3948305029" sldId="281"/>
        </pc:sldMkLst>
        <pc:spChg chg="mod">
          <ac:chgData name="Maureen Chang" userId="526d372c2a4fa9a2" providerId="LiveId" clId="{BA315049-0B45-46AD-BBC2-2163C875C1DF}" dt="2019-03-03T03:52:38.005" v="1136" actId="14100"/>
          <ac:spMkLst>
            <pc:docMk/>
            <pc:sldMk cId="3948305029" sldId="281"/>
            <ac:spMk id="4" creationId="{D4BCA9F7-1227-44E6-A592-D3531AC93F2A}"/>
          </ac:spMkLst>
        </pc:spChg>
        <pc:picChg chg="del">
          <ac:chgData name="Maureen Chang" userId="526d372c2a4fa9a2" providerId="LiveId" clId="{BA315049-0B45-46AD-BBC2-2163C875C1DF}" dt="2019-03-03T03:47:33.763" v="841"/>
          <ac:picMkLst>
            <pc:docMk/>
            <pc:sldMk cId="3948305029" sldId="281"/>
            <ac:picMk id="3" creationId="{F373A63B-F7BC-40E2-985A-415B644DEE24}"/>
          </ac:picMkLst>
        </pc:picChg>
        <pc:picChg chg="add mod">
          <ac:chgData name="Maureen Chang" userId="526d372c2a4fa9a2" providerId="LiveId" clId="{BA315049-0B45-46AD-BBC2-2163C875C1DF}" dt="2019-03-03T03:48:19.481" v="844" actId="1076"/>
          <ac:picMkLst>
            <pc:docMk/>
            <pc:sldMk cId="3948305029" sldId="281"/>
            <ac:picMk id="5" creationId="{A7C445B1-4020-4DF9-9688-CE5DB39AB95A}"/>
          </ac:picMkLst>
        </pc:picChg>
      </pc:sldChg>
    </pc:docChg>
  </pc:docChgLst>
  <pc:docChgLst>
    <pc:chgData name="Maureen Chang" userId="526d372c2a4fa9a2" providerId="LiveId" clId="{09DFD7FA-B12A-4E23-9D5F-450B92EAD7D7}"/>
    <pc:docChg chg="undo redo custSel mod addSld delSld modSld sldOrd">
      <pc:chgData name="Maureen Chang" userId="526d372c2a4fa9a2" providerId="LiveId" clId="{09DFD7FA-B12A-4E23-9D5F-450B92EAD7D7}" dt="2019-03-05T19:33:30.740" v="5140" actId="1076"/>
      <pc:docMkLst>
        <pc:docMk/>
      </pc:docMkLst>
      <pc:sldChg chg="addSp delSp modSp mod setBg">
        <pc:chgData name="Maureen Chang" userId="526d372c2a4fa9a2" providerId="LiveId" clId="{09DFD7FA-B12A-4E23-9D5F-450B92EAD7D7}" dt="2019-03-05T05:24:24.503" v="2477" actId="1076"/>
        <pc:sldMkLst>
          <pc:docMk/>
          <pc:sldMk cId="1503902909" sldId="256"/>
        </pc:sldMkLst>
        <pc:spChg chg="mod">
          <ac:chgData name="Maureen Chang" userId="526d372c2a4fa9a2" providerId="LiveId" clId="{09DFD7FA-B12A-4E23-9D5F-450B92EAD7D7}" dt="2019-03-05T05:22:38.411" v="2470" actId="255"/>
          <ac:spMkLst>
            <pc:docMk/>
            <pc:sldMk cId="1503902909" sldId="256"/>
            <ac:spMk id="2" creationId="{00000000-0000-0000-0000-000000000000}"/>
          </ac:spMkLst>
        </pc:spChg>
        <pc:spChg chg="del mod">
          <ac:chgData name="Maureen Chang" userId="526d372c2a4fa9a2" providerId="LiveId" clId="{09DFD7FA-B12A-4E23-9D5F-450B92EAD7D7}" dt="2019-03-05T05:19:01.966" v="2423" actId="478"/>
          <ac:spMkLst>
            <pc:docMk/>
            <pc:sldMk cId="1503902909" sldId="256"/>
            <ac:spMk id="3" creationId="{00000000-0000-0000-0000-000000000000}"/>
          </ac:spMkLst>
        </pc:spChg>
        <pc:spChg chg="add mod">
          <ac:chgData name="Maureen Chang" userId="526d372c2a4fa9a2" providerId="LiveId" clId="{09DFD7FA-B12A-4E23-9D5F-450B92EAD7D7}" dt="2019-03-05T05:22:06.959" v="2469" actId="20577"/>
          <ac:spMkLst>
            <pc:docMk/>
            <pc:sldMk cId="1503902909" sldId="256"/>
            <ac:spMk id="4" creationId="{03F15844-8670-4BF8-8F50-706A71A8DEB9}"/>
          </ac:spMkLst>
        </pc:spChg>
        <pc:spChg chg="add">
          <ac:chgData name="Maureen Chang" userId="526d372c2a4fa9a2" providerId="LiveId" clId="{09DFD7FA-B12A-4E23-9D5F-450B92EAD7D7}" dt="2019-03-05T05:21:29.747" v="2466" actId="26606"/>
          <ac:spMkLst>
            <pc:docMk/>
            <pc:sldMk cId="1503902909" sldId="256"/>
            <ac:spMk id="73" creationId="{7D379150-F6B4-45C8-BE10-6B278AD400EB}"/>
          </ac:spMkLst>
        </pc:spChg>
        <pc:spChg chg="add">
          <ac:chgData name="Maureen Chang" userId="526d372c2a4fa9a2" providerId="LiveId" clId="{09DFD7FA-B12A-4E23-9D5F-450B92EAD7D7}" dt="2019-03-05T05:21:29.747" v="2466" actId="26606"/>
          <ac:spMkLst>
            <pc:docMk/>
            <pc:sldMk cId="1503902909" sldId="256"/>
            <ac:spMk id="75" creationId="{5FFCF544-A370-4A5D-A95F-CA6E0E7191E6}"/>
          </ac:spMkLst>
        </pc:spChg>
        <pc:picChg chg="add del mod">
          <ac:chgData name="Maureen Chang" userId="526d372c2a4fa9a2" providerId="LiveId" clId="{09DFD7FA-B12A-4E23-9D5F-450B92EAD7D7}" dt="2019-03-05T05:16:15.131" v="2372"/>
          <ac:picMkLst>
            <pc:docMk/>
            <pc:sldMk cId="1503902909" sldId="256"/>
            <ac:picMk id="4098" creationId="{1530663E-D4C7-43E1-937E-4476F1827DD1}"/>
          </ac:picMkLst>
        </pc:picChg>
        <pc:picChg chg="add mod">
          <ac:chgData name="Maureen Chang" userId="526d372c2a4fa9a2" providerId="LiveId" clId="{09DFD7FA-B12A-4E23-9D5F-450B92EAD7D7}" dt="2019-03-05T05:24:24.503" v="2477" actId="1076"/>
          <ac:picMkLst>
            <pc:docMk/>
            <pc:sldMk cId="1503902909" sldId="256"/>
            <ac:picMk id="4100" creationId="{9B12F8A7-95CF-456F-B88F-E2AAAE7A4FB6}"/>
          </ac:picMkLst>
        </pc:picChg>
        <pc:cxnChg chg="add">
          <ac:chgData name="Maureen Chang" userId="526d372c2a4fa9a2" providerId="LiveId" clId="{09DFD7FA-B12A-4E23-9D5F-450B92EAD7D7}" dt="2019-03-05T05:21:29.747" v="2466" actId="26606"/>
          <ac:cxnSpMkLst>
            <pc:docMk/>
            <pc:sldMk cId="1503902909" sldId="256"/>
            <ac:cxnSpMk id="77" creationId="{6EEB3B97-A638-498B-8083-54191CE71E01}"/>
          </ac:cxnSpMkLst>
        </pc:cxnChg>
      </pc:sldChg>
      <pc:sldChg chg="addSp delSp modSp ord modNotesTx">
        <pc:chgData name="Maureen Chang" userId="526d372c2a4fa9a2" providerId="LiveId" clId="{09DFD7FA-B12A-4E23-9D5F-450B92EAD7D7}" dt="2019-03-05T17:30:47.354" v="4404" actId="6549"/>
        <pc:sldMkLst>
          <pc:docMk/>
          <pc:sldMk cId="3327456264" sldId="257"/>
        </pc:sldMkLst>
        <pc:spChg chg="del mod">
          <ac:chgData name="Maureen Chang" userId="526d372c2a4fa9a2" providerId="LiveId" clId="{09DFD7FA-B12A-4E23-9D5F-450B92EAD7D7}" dt="2019-03-05T05:51:45.486" v="2957"/>
          <ac:spMkLst>
            <pc:docMk/>
            <pc:sldMk cId="3327456264" sldId="257"/>
            <ac:spMk id="2" creationId="{00000000-0000-0000-0000-000000000000}"/>
          </ac:spMkLst>
        </pc:spChg>
        <pc:spChg chg="add mod">
          <ac:chgData name="Maureen Chang" userId="526d372c2a4fa9a2" providerId="LiveId" clId="{09DFD7FA-B12A-4E23-9D5F-450B92EAD7D7}" dt="2019-03-05T05:30:35.609" v="2564" actId="1076"/>
          <ac:spMkLst>
            <pc:docMk/>
            <pc:sldMk cId="3327456264" sldId="257"/>
            <ac:spMk id="3" creationId="{ADD5D635-CBA0-44D1-AE06-3607DF05B06B}"/>
          </ac:spMkLst>
        </pc:spChg>
        <pc:picChg chg="del">
          <ac:chgData name="Maureen Chang" userId="526d372c2a4fa9a2" providerId="LiveId" clId="{09DFD7FA-B12A-4E23-9D5F-450B92EAD7D7}" dt="2019-03-05T05:32:12.335" v="2570"/>
          <ac:picMkLst>
            <pc:docMk/>
            <pc:sldMk cId="3327456264" sldId="257"/>
            <ac:picMk id="4" creationId="{63BB1EFA-E3CD-4023-B4B8-0F149F8CE226}"/>
          </ac:picMkLst>
        </pc:picChg>
        <pc:picChg chg="mod">
          <ac:chgData name="Maureen Chang" userId="526d372c2a4fa9a2" providerId="LiveId" clId="{09DFD7FA-B12A-4E23-9D5F-450B92EAD7D7}" dt="2019-03-05T05:30:57.378" v="2565" actId="1076"/>
          <ac:picMkLst>
            <pc:docMk/>
            <pc:sldMk cId="3327456264" sldId="257"/>
            <ac:picMk id="5" creationId="{29BE7522-8622-4CA7-8544-0FE71E91A918}"/>
          </ac:picMkLst>
        </pc:picChg>
      </pc:sldChg>
      <pc:sldChg chg="delSp modSp">
        <pc:chgData name="Maureen Chang" userId="526d372c2a4fa9a2" providerId="LiveId" clId="{09DFD7FA-B12A-4E23-9D5F-450B92EAD7D7}" dt="2019-03-05T19:33:30.740" v="5140" actId="1076"/>
        <pc:sldMkLst>
          <pc:docMk/>
          <pc:sldMk cId="1805862729" sldId="258"/>
        </pc:sldMkLst>
        <pc:spChg chg="mod">
          <ac:chgData name="Maureen Chang" userId="526d372c2a4fa9a2" providerId="LiveId" clId="{09DFD7FA-B12A-4E23-9D5F-450B92EAD7D7}" dt="2019-03-05T19:33:22.624" v="5138" actId="20577"/>
          <ac:spMkLst>
            <pc:docMk/>
            <pc:sldMk cId="1805862729" sldId="258"/>
            <ac:spMk id="3" creationId="{24594627-F6A0-4724-B2E3-28BF36C96177}"/>
          </ac:spMkLst>
        </pc:spChg>
        <pc:spChg chg="del">
          <ac:chgData name="Maureen Chang" userId="526d372c2a4fa9a2" providerId="LiveId" clId="{09DFD7FA-B12A-4E23-9D5F-450B92EAD7D7}" dt="2019-03-04T19:30:14.636" v="51" actId="478"/>
          <ac:spMkLst>
            <pc:docMk/>
            <pc:sldMk cId="1805862729" sldId="258"/>
            <ac:spMk id="5" creationId="{3CCD6B27-DED9-475D-ABAF-30180D98B542}"/>
          </ac:spMkLst>
        </pc:spChg>
        <pc:picChg chg="mod">
          <ac:chgData name="Maureen Chang" userId="526d372c2a4fa9a2" providerId="LiveId" clId="{09DFD7FA-B12A-4E23-9D5F-450B92EAD7D7}" dt="2019-03-05T19:33:30.740" v="5140" actId="1076"/>
          <ac:picMkLst>
            <pc:docMk/>
            <pc:sldMk cId="1805862729" sldId="258"/>
            <ac:picMk id="4" creationId="{190DF26A-4126-45FE-A5CA-EB2F5C75BB95}"/>
          </ac:picMkLst>
        </pc:picChg>
      </pc:sldChg>
      <pc:sldChg chg="modSp">
        <pc:chgData name="Maureen Chang" userId="526d372c2a4fa9a2" providerId="LiveId" clId="{09DFD7FA-B12A-4E23-9D5F-450B92EAD7D7}" dt="2019-03-05T05:25:15.875" v="2482" actId="122"/>
        <pc:sldMkLst>
          <pc:docMk/>
          <pc:sldMk cId="2772758228" sldId="260"/>
        </pc:sldMkLst>
        <pc:spChg chg="mod">
          <ac:chgData name="Maureen Chang" userId="526d372c2a4fa9a2" providerId="LiveId" clId="{09DFD7FA-B12A-4E23-9D5F-450B92EAD7D7}" dt="2019-03-05T05:25:15.875" v="2482" actId="122"/>
          <ac:spMkLst>
            <pc:docMk/>
            <pc:sldMk cId="2772758228" sldId="260"/>
            <ac:spMk id="2" creationId="{38D2F176-9401-444E-999D-D9FC2EECF6EC}"/>
          </ac:spMkLst>
        </pc:spChg>
      </pc:sldChg>
      <pc:sldChg chg="addSp delSp modSp mod setBg">
        <pc:chgData name="Maureen Chang" userId="526d372c2a4fa9a2" providerId="LiveId" clId="{09DFD7FA-B12A-4E23-9D5F-450B92EAD7D7}" dt="2019-03-05T17:42:27.659" v="4430" actId="14100"/>
        <pc:sldMkLst>
          <pc:docMk/>
          <pc:sldMk cId="2546847478" sldId="261"/>
        </pc:sldMkLst>
        <pc:spChg chg="mod">
          <ac:chgData name="Maureen Chang" userId="526d372c2a4fa9a2" providerId="LiveId" clId="{09DFD7FA-B12A-4E23-9D5F-450B92EAD7D7}" dt="2019-03-05T17:40:26.214" v="4422" actId="26606"/>
          <ac:spMkLst>
            <pc:docMk/>
            <pc:sldMk cId="2546847478" sldId="261"/>
            <ac:spMk id="2" creationId="{00000000-0000-0000-0000-000000000000}"/>
          </ac:spMkLst>
        </pc:spChg>
        <pc:spChg chg="add del">
          <ac:chgData name="Maureen Chang" userId="526d372c2a4fa9a2" providerId="LiveId" clId="{09DFD7FA-B12A-4E23-9D5F-450B92EAD7D7}" dt="2019-03-05T17:40:26.214" v="4422" actId="26606"/>
          <ac:spMkLst>
            <pc:docMk/>
            <pc:sldMk cId="2546847478" sldId="261"/>
            <ac:spMk id="12" creationId="{E42D155C-4DEB-474E-AD46-5E26994DE968}"/>
          </ac:spMkLst>
        </pc:spChg>
        <pc:spChg chg="add del">
          <ac:chgData name="Maureen Chang" userId="526d372c2a4fa9a2" providerId="LiveId" clId="{09DFD7FA-B12A-4E23-9D5F-450B92EAD7D7}" dt="2019-03-05T17:40:26.214" v="4422" actId="26606"/>
          <ac:spMkLst>
            <pc:docMk/>
            <pc:sldMk cId="2546847478" sldId="261"/>
            <ac:spMk id="15" creationId="{73B90B8B-F76B-4130-8370-38033EEACB93}"/>
          </ac:spMkLst>
        </pc:spChg>
        <pc:spChg chg="add del">
          <ac:chgData name="Maureen Chang" userId="526d372c2a4fa9a2" providerId="LiveId" clId="{09DFD7FA-B12A-4E23-9D5F-450B92EAD7D7}" dt="2019-03-05T17:40:26.214" v="4422" actId="26606"/>
          <ac:spMkLst>
            <pc:docMk/>
            <pc:sldMk cId="2546847478" sldId="261"/>
            <ac:spMk id="19" creationId="{91C67939-3FD0-4B45-8AA4-9FE55C7EE127}"/>
          </ac:spMkLst>
        </pc:spChg>
        <pc:spChg chg="add del">
          <ac:chgData name="Maureen Chang" userId="526d372c2a4fa9a2" providerId="LiveId" clId="{09DFD7FA-B12A-4E23-9D5F-450B92EAD7D7}" dt="2019-03-05T17:40:26.214" v="4422" actId="26606"/>
          <ac:spMkLst>
            <pc:docMk/>
            <pc:sldMk cId="2546847478" sldId="261"/>
            <ac:spMk id="21" creationId="{0981A96A-A87C-4F87-845A-3B0A6529F543}"/>
          </ac:spMkLst>
        </pc:spChg>
        <pc:picChg chg="add mod">
          <ac:chgData name="Maureen Chang" userId="526d372c2a4fa9a2" providerId="LiveId" clId="{09DFD7FA-B12A-4E23-9D5F-450B92EAD7D7}" dt="2019-03-05T17:42:27.659" v="4430" actId="14100"/>
          <ac:picMkLst>
            <pc:docMk/>
            <pc:sldMk cId="2546847478" sldId="261"/>
            <ac:picMk id="5" creationId="{68F2BC9A-C689-4323-A7B2-41279D8648E0}"/>
          </ac:picMkLst>
        </pc:picChg>
        <pc:picChg chg="del">
          <ac:chgData name="Maureen Chang" userId="526d372c2a4fa9a2" providerId="LiveId" clId="{09DFD7FA-B12A-4E23-9D5F-450B92EAD7D7}" dt="2019-03-04T19:22:02.934" v="22" actId="478"/>
          <ac:picMkLst>
            <pc:docMk/>
            <pc:sldMk cId="2546847478" sldId="261"/>
            <ac:picMk id="6" creationId="{E8A220C9-5CE8-4E69-9D69-3A5FFB685DF5}"/>
          </ac:picMkLst>
        </pc:picChg>
        <pc:picChg chg="add del mod">
          <ac:chgData name="Maureen Chang" userId="526d372c2a4fa9a2" providerId="LiveId" clId="{09DFD7FA-B12A-4E23-9D5F-450B92EAD7D7}" dt="2019-03-05T17:42:12.619" v="4428" actId="1076"/>
          <ac:picMkLst>
            <pc:docMk/>
            <pc:sldMk cId="2546847478" sldId="261"/>
            <ac:picMk id="7" creationId="{7E1E055B-E1E4-45C3-9ECE-2657A1BDF24C}"/>
          </ac:picMkLst>
        </pc:picChg>
        <pc:picChg chg="del mod">
          <ac:chgData name="Maureen Chang" userId="526d372c2a4fa9a2" providerId="LiveId" clId="{09DFD7FA-B12A-4E23-9D5F-450B92EAD7D7}" dt="2019-03-05T17:39:21.911" v="4419"/>
          <ac:picMkLst>
            <pc:docMk/>
            <pc:sldMk cId="2546847478" sldId="261"/>
            <ac:picMk id="8" creationId="{7B13E162-4DF5-40AB-87DD-D4045CD05B7B}"/>
          </ac:picMkLst>
        </pc:picChg>
        <pc:picChg chg="add del">
          <ac:chgData name="Maureen Chang" userId="526d372c2a4fa9a2" providerId="LiveId" clId="{09DFD7FA-B12A-4E23-9D5F-450B92EAD7D7}" dt="2019-03-05T17:40:26.214" v="4422" actId="26606"/>
          <ac:picMkLst>
            <pc:docMk/>
            <pc:sldMk cId="2546847478" sldId="261"/>
            <ac:picMk id="10" creationId="{7E1E055B-E1E4-45C3-9ECE-2657A1BDF24C}"/>
          </ac:picMkLst>
        </pc:picChg>
        <pc:cxnChg chg="add del">
          <ac:chgData name="Maureen Chang" userId="526d372c2a4fa9a2" providerId="LiveId" clId="{09DFD7FA-B12A-4E23-9D5F-450B92EAD7D7}" dt="2019-03-05T17:40:26.214" v="4422" actId="26606"/>
          <ac:cxnSpMkLst>
            <pc:docMk/>
            <pc:sldMk cId="2546847478" sldId="261"/>
            <ac:cxnSpMk id="17" creationId="{C2D93264-3FF9-4175-A7FA-F927F0F77AA0}"/>
          </ac:cxnSpMkLst>
        </pc:cxnChg>
      </pc:sldChg>
      <pc:sldChg chg="modNotesTx">
        <pc:chgData name="Maureen Chang" userId="526d372c2a4fa9a2" providerId="LiveId" clId="{09DFD7FA-B12A-4E23-9D5F-450B92EAD7D7}" dt="2019-03-05T05:56:42.719" v="3250" actId="20577"/>
        <pc:sldMkLst>
          <pc:docMk/>
          <pc:sldMk cId="542527637" sldId="262"/>
        </pc:sldMkLst>
      </pc:sldChg>
      <pc:sldChg chg="del">
        <pc:chgData name="Maureen Chang" userId="526d372c2a4fa9a2" providerId="LiveId" clId="{09DFD7FA-B12A-4E23-9D5F-450B92EAD7D7}" dt="2019-03-04T19:49:17.822" v="324" actId="2696"/>
        <pc:sldMkLst>
          <pc:docMk/>
          <pc:sldMk cId="3483022409" sldId="265"/>
        </pc:sldMkLst>
      </pc:sldChg>
      <pc:sldChg chg="del">
        <pc:chgData name="Maureen Chang" userId="526d372c2a4fa9a2" providerId="LiveId" clId="{09DFD7FA-B12A-4E23-9D5F-450B92EAD7D7}" dt="2019-03-04T19:49:23.300" v="325" actId="2696"/>
        <pc:sldMkLst>
          <pc:docMk/>
          <pc:sldMk cId="2413325476" sldId="266"/>
        </pc:sldMkLst>
      </pc:sldChg>
      <pc:sldChg chg="del">
        <pc:chgData name="Maureen Chang" userId="526d372c2a4fa9a2" providerId="LiveId" clId="{09DFD7FA-B12A-4E23-9D5F-450B92EAD7D7}" dt="2019-03-04T19:49:36.210" v="328" actId="2696"/>
        <pc:sldMkLst>
          <pc:docMk/>
          <pc:sldMk cId="3271521334" sldId="268"/>
        </pc:sldMkLst>
      </pc:sldChg>
      <pc:sldChg chg="addSp delSp modSp mod setBg modNotesTx">
        <pc:chgData name="Maureen Chang" userId="526d372c2a4fa9a2" providerId="LiveId" clId="{09DFD7FA-B12A-4E23-9D5F-450B92EAD7D7}" dt="2019-03-05T16:56:43.912" v="4056" actId="20577"/>
        <pc:sldMkLst>
          <pc:docMk/>
          <pc:sldMk cId="1307124231" sldId="269"/>
        </pc:sldMkLst>
        <pc:spChg chg="add mod">
          <ac:chgData name="Maureen Chang" userId="526d372c2a4fa9a2" providerId="LiveId" clId="{09DFD7FA-B12A-4E23-9D5F-450B92EAD7D7}" dt="2019-03-05T05:50:11.703" v="2955" actId="20577"/>
          <ac:spMkLst>
            <pc:docMk/>
            <pc:sldMk cId="1307124231" sldId="269"/>
            <ac:spMk id="2" creationId="{B5FFFDF5-5371-453C-9FD8-5972FB43DE63}"/>
          </ac:spMkLst>
        </pc:spChg>
        <pc:spChg chg="mod">
          <ac:chgData name="Maureen Chang" userId="526d372c2a4fa9a2" providerId="LiveId" clId="{09DFD7FA-B12A-4E23-9D5F-450B92EAD7D7}" dt="2019-03-05T05:45:16.920" v="2746" actId="26606"/>
          <ac:spMkLst>
            <pc:docMk/>
            <pc:sldMk cId="1307124231" sldId="269"/>
            <ac:spMk id="3" creationId="{3EBC4933-EF07-4335-BA57-F12A747CF14B}"/>
          </ac:spMkLst>
        </pc:spChg>
        <pc:spChg chg="del mod">
          <ac:chgData name="Maureen Chang" userId="526d372c2a4fa9a2" providerId="LiveId" clId="{09DFD7FA-B12A-4E23-9D5F-450B92EAD7D7}" dt="2019-03-05T05:39:34.707" v="2725"/>
          <ac:spMkLst>
            <pc:docMk/>
            <pc:sldMk cId="1307124231" sldId="269"/>
            <ac:spMk id="5" creationId="{6AD2A268-5BA8-437F-9AE6-7207F718775C}"/>
          </ac:spMkLst>
        </pc:spChg>
        <pc:spChg chg="add del">
          <ac:chgData name="Maureen Chang" userId="526d372c2a4fa9a2" providerId="LiveId" clId="{09DFD7FA-B12A-4E23-9D5F-450B92EAD7D7}" dt="2019-03-05T05:46:37.914" v="2748" actId="26606"/>
          <ac:spMkLst>
            <pc:docMk/>
            <pc:sldMk cId="1307124231" sldId="269"/>
            <ac:spMk id="73" creationId="{20E9A622-9996-4927-BBCD-AEE2687BEDAD}"/>
          </ac:spMkLst>
        </pc:spChg>
        <pc:spChg chg="add del">
          <ac:chgData name="Maureen Chang" userId="526d372c2a4fa9a2" providerId="LiveId" clId="{09DFD7FA-B12A-4E23-9D5F-450B92EAD7D7}" dt="2019-03-05T05:46:37.914" v="2748" actId="26606"/>
          <ac:spMkLst>
            <pc:docMk/>
            <pc:sldMk cId="1307124231" sldId="269"/>
            <ac:spMk id="75" creationId="{51DE3FC3-BAC1-4105-9620-4FB64EDCE876}"/>
          </ac:spMkLst>
        </pc:spChg>
        <pc:spChg chg="add del">
          <ac:chgData name="Maureen Chang" userId="526d372c2a4fa9a2" providerId="LiveId" clId="{09DFD7FA-B12A-4E23-9D5F-450B92EAD7D7}" dt="2019-03-05T05:46:37.914" v="2748" actId="26606"/>
          <ac:spMkLst>
            <pc:docMk/>
            <pc:sldMk cId="1307124231" sldId="269"/>
            <ac:spMk id="77" creationId="{CEF02B21-6D04-4A6A-B03E-CF7642D59161}"/>
          </ac:spMkLst>
        </pc:spChg>
        <pc:spChg chg="add del">
          <ac:chgData name="Maureen Chang" userId="526d372c2a4fa9a2" providerId="LiveId" clId="{09DFD7FA-B12A-4E23-9D5F-450B92EAD7D7}" dt="2019-03-05T05:46:37.914" v="2748" actId="26606"/>
          <ac:spMkLst>
            <pc:docMk/>
            <pc:sldMk cId="1307124231" sldId="269"/>
            <ac:spMk id="79" creationId="{97E39010-823C-439A-B438-FEEDF549083C}"/>
          </ac:spMkLst>
        </pc:spChg>
        <pc:spChg chg="add">
          <ac:chgData name="Maureen Chang" userId="526d372c2a4fa9a2" providerId="LiveId" clId="{09DFD7FA-B12A-4E23-9D5F-450B92EAD7D7}" dt="2019-03-05T05:46:37.914" v="2748" actId="26606"/>
          <ac:spMkLst>
            <pc:docMk/>
            <pc:sldMk cId="1307124231" sldId="269"/>
            <ac:spMk id="139" creationId="{20E9A622-9996-4927-BBCD-AEE2687BEDAD}"/>
          </ac:spMkLst>
        </pc:spChg>
        <pc:spChg chg="add">
          <ac:chgData name="Maureen Chang" userId="526d372c2a4fa9a2" providerId="LiveId" clId="{09DFD7FA-B12A-4E23-9D5F-450B92EAD7D7}" dt="2019-03-05T05:46:37.914" v="2748" actId="26606"/>
          <ac:spMkLst>
            <pc:docMk/>
            <pc:sldMk cId="1307124231" sldId="269"/>
            <ac:spMk id="141" creationId="{51DE3FC3-BAC1-4105-9620-4FB64EDCE876}"/>
          </ac:spMkLst>
        </pc:spChg>
        <pc:spChg chg="add">
          <ac:chgData name="Maureen Chang" userId="526d372c2a4fa9a2" providerId="LiveId" clId="{09DFD7FA-B12A-4E23-9D5F-450B92EAD7D7}" dt="2019-03-05T05:46:37.914" v="2748" actId="26606"/>
          <ac:spMkLst>
            <pc:docMk/>
            <pc:sldMk cId="1307124231" sldId="269"/>
            <ac:spMk id="143" creationId="{CEF02B21-6D04-4A6A-B03E-CF7642D59161}"/>
          </ac:spMkLst>
        </pc:spChg>
        <pc:spChg chg="add">
          <ac:chgData name="Maureen Chang" userId="526d372c2a4fa9a2" providerId="LiveId" clId="{09DFD7FA-B12A-4E23-9D5F-450B92EAD7D7}" dt="2019-03-05T05:46:37.914" v="2748" actId="26606"/>
          <ac:spMkLst>
            <pc:docMk/>
            <pc:sldMk cId="1307124231" sldId="269"/>
            <ac:spMk id="145" creationId="{97E39010-823C-439A-B438-FEEDF549083C}"/>
          </ac:spMkLst>
        </pc:spChg>
        <pc:picChg chg="add mod ord">
          <ac:chgData name="Maureen Chang" userId="526d372c2a4fa9a2" providerId="LiveId" clId="{09DFD7FA-B12A-4E23-9D5F-450B92EAD7D7}" dt="2019-03-05T05:46:37.914" v="2748" actId="26606"/>
          <ac:picMkLst>
            <pc:docMk/>
            <pc:sldMk cId="1307124231" sldId="269"/>
            <ac:picMk id="5122" creationId="{82CD5D1D-E54A-4E3E-A5A3-DD34F9A6A9E4}"/>
          </ac:picMkLst>
        </pc:picChg>
        <pc:picChg chg="add mod">
          <ac:chgData name="Maureen Chang" userId="526d372c2a4fa9a2" providerId="LiveId" clId="{09DFD7FA-B12A-4E23-9D5F-450B92EAD7D7}" dt="2019-03-05T05:48:31.725" v="2897" actId="1076"/>
          <ac:picMkLst>
            <pc:docMk/>
            <pc:sldMk cId="1307124231" sldId="269"/>
            <ac:picMk id="5124" creationId="{1ADED17B-7AB4-4B1A-82D4-B7A5C936E8E9}"/>
          </ac:picMkLst>
        </pc:picChg>
        <pc:picChg chg="add mod">
          <ac:chgData name="Maureen Chang" userId="526d372c2a4fa9a2" providerId="LiveId" clId="{09DFD7FA-B12A-4E23-9D5F-450B92EAD7D7}" dt="2019-03-05T05:46:37.914" v="2748" actId="26606"/>
          <ac:picMkLst>
            <pc:docMk/>
            <pc:sldMk cId="1307124231" sldId="269"/>
            <ac:picMk id="5126" creationId="{4F44FA5A-9BC5-4A7E-A398-6A1F5635205D}"/>
          </ac:picMkLst>
        </pc:picChg>
      </pc:sldChg>
      <pc:sldChg chg="del">
        <pc:chgData name="Maureen Chang" userId="526d372c2a4fa9a2" providerId="LiveId" clId="{09DFD7FA-B12A-4E23-9D5F-450B92EAD7D7}" dt="2019-03-04T19:49:38.510" v="329" actId="2696"/>
        <pc:sldMkLst>
          <pc:docMk/>
          <pc:sldMk cId="2325091179" sldId="270"/>
        </pc:sldMkLst>
      </pc:sldChg>
      <pc:sldChg chg="del">
        <pc:chgData name="Maureen Chang" userId="526d372c2a4fa9a2" providerId="LiveId" clId="{09DFD7FA-B12A-4E23-9D5F-450B92EAD7D7}" dt="2019-03-04T19:49:42.955" v="330" actId="2696"/>
        <pc:sldMkLst>
          <pc:docMk/>
          <pc:sldMk cId="119924619" sldId="271"/>
        </pc:sldMkLst>
      </pc:sldChg>
      <pc:sldChg chg="delSp modNotesTx">
        <pc:chgData name="Maureen Chang" userId="526d372c2a4fa9a2" providerId="LiveId" clId="{09DFD7FA-B12A-4E23-9D5F-450B92EAD7D7}" dt="2019-03-05T05:50:44.436" v="2956" actId="313"/>
        <pc:sldMkLst>
          <pc:docMk/>
          <pc:sldMk cId="2257358032" sldId="272"/>
        </pc:sldMkLst>
        <pc:picChg chg="del">
          <ac:chgData name="Maureen Chang" userId="526d372c2a4fa9a2" providerId="LiveId" clId="{09DFD7FA-B12A-4E23-9D5F-450B92EAD7D7}" dt="2019-03-05T05:39:49.056" v="2726"/>
          <ac:picMkLst>
            <pc:docMk/>
            <pc:sldMk cId="2257358032" sldId="272"/>
            <ac:picMk id="4" creationId="{47F9CE62-172F-42C4-BE40-313D93F961ED}"/>
          </ac:picMkLst>
        </pc:picChg>
      </pc:sldChg>
      <pc:sldChg chg="modSp addCm delCm">
        <pc:chgData name="Maureen Chang" userId="526d372c2a4fa9a2" providerId="LiveId" clId="{09DFD7FA-B12A-4E23-9D5F-450B92EAD7D7}" dt="2019-03-05T06:03:45.474" v="3448" actId="20577"/>
        <pc:sldMkLst>
          <pc:docMk/>
          <pc:sldMk cId="436998160" sldId="275"/>
        </pc:sldMkLst>
        <pc:spChg chg="mod">
          <ac:chgData name="Maureen Chang" userId="526d372c2a4fa9a2" providerId="LiveId" clId="{09DFD7FA-B12A-4E23-9D5F-450B92EAD7D7}" dt="2019-03-05T06:03:45.474" v="3448" actId="20577"/>
          <ac:spMkLst>
            <pc:docMk/>
            <pc:sldMk cId="436998160" sldId="275"/>
            <ac:spMk id="4" creationId="{DEB45BB5-68BE-4F36-965F-026CDF94BA46}"/>
          </ac:spMkLst>
        </pc:spChg>
      </pc:sldChg>
      <pc:sldChg chg="modSp">
        <pc:chgData name="Maureen Chang" userId="526d372c2a4fa9a2" providerId="LiveId" clId="{09DFD7FA-B12A-4E23-9D5F-450B92EAD7D7}" dt="2019-03-05T06:05:06.415" v="3480" actId="122"/>
        <pc:sldMkLst>
          <pc:docMk/>
          <pc:sldMk cId="3597986973" sldId="280"/>
        </pc:sldMkLst>
        <pc:graphicFrameChg chg="mod">
          <ac:chgData name="Maureen Chang" userId="526d372c2a4fa9a2" providerId="LiveId" clId="{09DFD7FA-B12A-4E23-9D5F-450B92EAD7D7}" dt="2019-03-05T06:05:06.415" v="3480" actId="122"/>
          <ac:graphicFrameMkLst>
            <pc:docMk/>
            <pc:sldMk cId="3597986973" sldId="280"/>
            <ac:graphicFrameMk id="10" creationId="{0A7559B0-BFAB-4FFF-B160-CD7645E019E6}"/>
          </ac:graphicFrameMkLst>
        </pc:graphicFrameChg>
      </pc:sldChg>
      <pc:sldChg chg="modSp">
        <pc:chgData name="Maureen Chang" userId="526d372c2a4fa9a2" providerId="LiveId" clId="{09DFD7FA-B12A-4E23-9D5F-450B92EAD7D7}" dt="2019-03-05T05:41:13.051" v="2733" actId="20577"/>
        <pc:sldMkLst>
          <pc:docMk/>
          <pc:sldMk cId="3948305029" sldId="281"/>
        </pc:sldMkLst>
        <pc:spChg chg="mod">
          <ac:chgData name="Maureen Chang" userId="526d372c2a4fa9a2" providerId="LiveId" clId="{09DFD7FA-B12A-4E23-9D5F-450B92EAD7D7}" dt="2019-03-05T05:41:13.051" v="2733" actId="20577"/>
          <ac:spMkLst>
            <pc:docMk/>
            <pc:sldMk cId="3948305029" sldId="281"/>
            <ac:spMk id="4" creationId="{D4BCA9F7-1227-44E6-A592-D3531AC93F2A}"/>
          </ac:spMkLst>
        </pc:spChg>
      </pc:sldChg>
      <pc:sldChg chg="modSp">
        <pc:chgData name="Maureen Chang" userId="526d372c2a4fa9a2" providerId="LiveId" clId="{09DFD7FA-B12A-4E23-9D5F-450B92EAD7D7}" dt="2019-03-05T05:24:51.105" v="2481" actId="20577"/>
        <pc:sldMkLst>
          <pc:docMk/>
          <pc:sldMk cId="804192659" sldId="282"/>
        </pc:sldMkLst>
        <pc:spChg chg="mod">
          <ac:chgData name="Maureen Chang" userId="526d372c2a4fa9a2" providerId="LiveId" clId="{09DFD7FA-B12A-4E23-9D5F-450B92EAD7D7}" dt="2019-03-05T05:24:51.105" v="2481" actId="20577"/>
          <ac:spMkLst>
            <pc:docMk/>
            <pc:sldMk cId="804192659" sldId="282"/>
            <ac:spMk id="3" creationId="{88AFA2F1-C5EA-485C-B6AA-9C65F8142120}"/>
          </ac:spMkLst>
        </pc:spChg>
      </pc:sldChg>
      <pc:sldChg chg="del">
        <pc:chgData name="Maureen Chang" userId="526d372c2a4fa9a2" providerId="LiveId" clId="{09DFD7FA-B12A-4E23-9D5F-450B92EAD7D7}" dt="2019-03-04T19:49:24.991" v="326" actId="2696"/>
        <pc:sldMkLst>
          <pc:docMk/>
          <pc:sldMk cId="3734610654" sldId="285"/>
        </pc:sldMkLst>
      </pc:sldChg>
      <pc:sldChg chg="del">
        <pc:chgData name="Maureen Chang" userId="526d372c2a4fa9a2" providerId="LiveId" clId="{09DFD7FA-B12A-4E23-9D5F-450B92EAD7D7}" dt="2019-03-04T19:49:26.908" v="327" actId="2696"/>
        <pc:sldMkLst>
          <pc:docMk/>
          <pc:sldMk cId="3386480854" sldId="286"/>
        </pc:sldMkLst>
      </pc:sldChg>
      <pc:sldChg chg="modNotesTx">
        <pc:chgData name="Maureen Chang" userId="526d372c2a4fa9a2" providerId="LiveId" clId="{09DFD7FA-B12A-4E23-9D5F-450B92EAD7D7}" dt="2019-03-05T06:12:38.791" v="3788" actId="20577"/>
        <pc:sldMkLst>
          <pc:docMk/>
          <pc:sldMk cId="3974025557" sldId="287"/>
        </pc:sldMkLst>
      </pc:sldChg>
      <pc:sldChg chg="modSp">
        <pc:chgData name="Maureen Chang" userId="526d372c2a4fa9a2" providerId="LiveId" clId="{09DFD7FA-B12A-4E23-9D5F-450B92EAD7D7}" dt="2019-03-04T19:48:13.454" v="323" actId="20577"/>
        <pc:sldMkLst>
          <pc:docMk/>
          <pc:sldMk cId="2891114638" sldId="288"/>
        </pc:sldMkLst>
        <pc:spChg chg="mod">
          <ac:chgData name="Maureen Chang" userId="526d372c2a4fa9a2" providerId="LiveId" clId="{09DFD7FA-B12A-4E23-9D5F-450B92EAD7D7}" dt="2019-03-04T19:48:13.454" v="323" actId="20577"/>
          <ac:spMkLst>
            <pc:docMk/>
            <pc:sldMk cId="2891114638" sldId="288"/>
            <ac:spMk id="3" creationId="{BDCD34B4-082E-4FB6-93D7-E37F8C1EF419}"/>
          </ac:spMkLst>
        </pc:spChg>
      </pc:sldChg>
      <pc:sldChg chg="delSp modSp add del">
        <pc:chgData name="Maureen Chang" userId="526d372c2a4fa9a2" providerId="LiveId" clId="{09DFD7FA-B12A-4E23-9D5F-450B92EAD7D7}" dt="2019-03-05T05:42:44.223" v="2742" actId="2696"/>
        <pc:sldMkLst>
          <pc:docMk/>
          <pc:sldMk cId="1711680326" sldId="292"/>
        </pc:sldMkLst>
        <pc:spChg chg="mod">
          <ac:chgData name="Maureen Chang" userId="526d372c2a4fa9a2" providerId="LiveId" clId="{09DFD7FA-B12A-4E23-9D5F-450B92EAD7D7}" dt="2019-03-05T05:42:01.481" v="2736" actId="1076"/>
          <ac:spMkLst>
            <pc:docMk/>
            <pc:sldMk cId="1711680326" sldId="292"/>
            <ac:spMk id="2" creationId="{78CE1A5C-6A08-455C-8D03-5C9EFA26A081}"/>
          </ac:spMkLst>
        </pc:spChg>
        <pc:picChg chg="del">
          <ac:chgData name="Maureen Chang" userId="526d372c2a4fa9a2" providerId="LiveId" clId="{09DFD7FA-B12A-4E23-9D5F-450B92EAD7D7}" dt="2019-03-05T05:41:55.605" v="2735"/>
          <ac:picMkLst>
            <pc:docMk/>
            <pc:sldMk cId="1711680326" sldId="292"/>
            <ac:picMk id="3" creationId="{54CD5E58-B271-4B21-9B61-4EB4ED279078}"/>
          </ac:picMkLst>
        </pc:picChg>
      </pc:sldChg>
      <pc:sldChg chg="delSp del">
        <pc:chgData name="Maureen Chang" userId="526d372c2a4fa9a2" providerId="LiveId" clId="{09DFD7FA-B12A-4E23-9D5F-450B92EAD7D7}" dt="2019-03-05T06:04:07.618" v="3449" actId="2696"/>
        <pc:sldMkLst>
          <pc:docMk/>
          <pc:sldMk cId="2626002230" sldId="293"/>
        </pc:sldMkLst>
        <pc:picChg chg="del">
          <ac:chgData name="Maureen Chang" userId="526d372c2a4fa9a2" providerId="LiveId" clId="{09DFD7FA-B12A-4E23-9D5F-450B92EAD7D7}" dt="2019-03-05T05:42:37.816" v="2741" actId="478"/>
          <ac:picMkLst>
            <pc:docMk/>
            <pc:sldMk cId="2626002230" sldId="293"/>
            <ac:picMk id="3" creationId="{54CD5E58-B271-4B21-9B61-4EB4ED279078}"/>
          </ac:picMkLst>
        </pc:picChg>
      </pc:sldChg>
      <pc:sldChg chg="delSp modSp">
        <pc:chgData name="Maureen Chang" userId="526d372c2a4fa9a2" providerId="LiveId" clId="{09DFD7FA-B12A-4E23-9D5F-450B92EAD7D7}" dt="2019-03-05T06:00:14.153" v="3313" actId="20577"/>
        <pc:sldMkLst>
          <pc:docMk/>
          <pc:sldMk cId="3717241913" sldId="294"/>
        </pc:sldMkLst>
        <pc:spChg chg="mod">
          <ac:chgData name="Maureen Chang" userId="526d372c2a4fa9a2" providerId="LiveId" clId="{09DFD7FA-B12A-4E23-9D5F-450B92EAD7D7}" dt="2019-03-05T06:00:14.153" v="3313" actId="20577"/>
          <ac:spMkLst>
            <pc:docMk/>
            <pc:sldMk cId="3717241913" sldId="294"/>
            <ac:spMk id="2" creationId="{78CE1A5C-6A08-455C-8D03-5C9EFA26A081}"/>
          </ac:spMkLst>
        </pc:spChg>
        <pc:picChg chg="del">
          <ac:chgData name="Maureen Chang" userId="526d372c2a4fa9a2" providerId="LiveId" clId="{09DFD7FA-B12A-4E23-9D5F-450B92EAD7D7}" dt="2019-03-05T05:42:31.335" v="2740" actId="478"/>
          <ac:picMkLst>
            <pc:docMk/>
            <pc:sldMk cId="3717241913" sldId="294"/>
            <ac:picMk id="3" creationId="{54CD5E58-B271-4B21-9B61-4EB4ED279078}"/>
          </ac:picMkLst>
        </pc:picChg>
      </pc:sldChg>
      <pc:sldChg chg="add del">
        <pc:chgData name="Maureen Chang" userId="526d372c2a4fa9a2" providerId="LiveId" clId="{09DFD7FA-B12A-4E23-9D5F-450B92EAD7D7}" dt="2019-03-05T05:41:37.787" v="2734" actId="2696"/>
        <pc:sldMkLst>
          <pc:docMk/>
          <pc:sldMk cId="4027934759" sldId="295"/>
        </pc:sldMkLst>
      </pc:sldChg>
      <pc:sldChg chg="delSp modSp add ord modNotesTx">
        <pc:chgData name="Maureen Chang" userId="526d372c2a4fa9a2" providerId="LiveId" clId="{09DFD7FA-B12A-4E23-9D5F-450B92EAD7D7}" dt="2019-03-05T17:46:54.853" v="4780" actId="20577"/>
        <pc:sldMkLst>
          <pc:docMk/>
          <pc:sldMk cId="737400311" sldId="296"/>
        </pc:sldMkLst>
        <pc:spChg chg="del">
          <ac:chgData name="Maureen Chang" userId="526d372c2a4fa9a2" providerId="LiveId" clId="{09DFD7FA-B12A-4E23-9D5F-450B92EAD7D7}" dt="2019-03-04T20:11:50.624" v="342" actId="478"/>
          <ac:spMkLst>
            <pc:docMk/>
            <pc:sldMk cId="737400311" sldId="296"/>
            <ac:spMk id="2" creationId="{78FCD9F4-F6E7-4A93-878D-630013FE524B}"/>
          </ac:spMkLst>
        </pc:spChg>
        <pc:spChg chg="mod">
          <ac:chgData name="Maureen Chang" userId="526d372c2a4fa9a2" providerId="LiveId" clId="{09DFD7FA-B12A-4E23-9D5F-450B92EAD7D7}" dt="2019-03-04T22:10:41.747" v="565" actId="20577"/>
          <ac:spMkLst>
            <pc:docMk/>
            <pc:sldMk cId="737400311" sldId="296"/>
            <ac:spMk id="3" creationId="{4679F3A6-83A6-41DF-BBA5-38179AC91332}"/>
          </ac:spMkLst>
        </pc:spChg>
      </pc:sldChg>
      <pc:sldChg chg="addSp delSp modSp add modNotesTx">
        <pc:chgData name="Maureen Chang" userId="526d372c2a4fa9a2" providerId="LiveId" clId="{09DFD7FA-B12A-4E23-9D5F-450B92EAD7D7}" dt="2019-03-05T05:14:04.404" v="2343" actId="20577"/>
        <pc:sldMkLst>
          <pc:docMk/>
          <pc:sldMk cId="975469185" sldId="297"/>
        </pc:sldMkLst>
        <pc:spChg chg="add del mod">
          <ac:chgData name="Maureen Chang" userId="526d372c2a4fa9a2" providerId="LiveId" clId="{09DFD7FA-B12A-4E23-9D5F-450B92EAD7D7}" dt="2019-03-05T05:14:04.404" v="2343" actId="20577"/>
          <ac:spMkLst>
            <pc:docMk/>
            <pc:sldMk cId="975469185" sldId="297"/>
            <ac:spMk id="2" creationId="{B25BE80E-0E4F-4D13-96B4-72C41F58012E}"/>
          </ac:spMkLst>
        </pc:spChg>
        <pc:picChg chg="add mod">
          <ac:chgData name="Maureen Chang" userId="526d372c2a4fa9a2" providerId="LiveId" clId="{09DFD7FA-B12A-4E23-9D5F-450B92EAD7D7}" dt="2019-03-05T05:08:13.784" v="1813" actId="14100"/>
          <ac:picMkLst>
            <pc:docMk/>
            <pc:sldMk cId="975469185" sldId="297"/>
            <ac:picMk id="3074" creationId="{9F080A96-197C-4A7E-84F3-83BE5B4794AF}"/>
          </ac:picMkLst>
        </pc:picChg>
        <pc:picChg chg="add del">
          <ac:chgData name="Maureen Chang" userId="526d372c2a4fa9a2" providerId="LiveId" clId="{09DFD7FA-B12A-4E23-9D5F-450B92EAD7D7}" dt="2019-03-05T05:08:49.326" v="1816"/>
          <ac:picMkLst>
            <pc:docMk/>
            <pc:sldMk cId="975469185" sldId="297"/>
            <ac:picMk id="3076" creationId="{7D231B63-AC01-49A6-9C15-EC356CD1ABDE}"/>
          </ac:picMkLst>
        </pc:picChg>
        <pc:picChg chg="add del">
          <ac:chgData name="Maureen Chang" userId="526d372c2a4fa9a2" providerId="LiveId" clId="{09DFD7FA-B12A-4E23-9D5F-450B92EAD7D7}" dt="2019-03-05T05:09:21.451" v="1820"/>
          <ac:picMkLst>
            <pc:docMk/>
            <pc:sldMk cId="975469185" sldId="297"/>
            <ac:picMk id="3078" creationId="{63174301-57BB-483B-A222-AB85575E9FFB}"/>
          </ac:picMkLst>
        </pc:picChg>
      </pc:sldChg>
      <pc:sldChg chg="addSp delSp modSp add del mod setBg">
        <pc:chgData name="Maureen Chang" userId="526d372c2a4fa9a2" providerId="LiveId" clId="{09DFD7FA-B12A-4E23-9D5F-450B92EAD7D7}" dt="2019-03-04T21:32:27.031" v="407" actId="2696"/>
        <pc:sldMkLst>
          <pc:docMk/>
          <pc:sldMk cId="149126691" sldId="298"/>
        </pc:sldMkLst>
        <pc:spChg chg="del">
          <ac:chgData name="Maureen Chang" userId="526d372c2a4fa9a2" providerId="LiveId" clId="{09DFD7FA-B12A-4E23-9D5F-450B92EAD7D7}" dt="2019-03-04T21:20:04.425" v="386" actId="478"/>
          <ac:spMkLst>
            <pc:docMk/>
            <pc:sldMk cId="149126691" sldId="298"/>
            <ac:spMk id="2" creationId="{96FBDB31-C28F-4CB9-AC6D-0A60773BC09B}"/>
          </ac:spMkLst>
        </pc:spChg>
        <pc:spChg chg="del">
          <ac:chgData name="Maureen Chang" userId="526d372c2a4fa9a2" providerId="LiveId" clId="{09DFD7FA-B12A-4E23-9D5F-450B92EAD7D7}" dt="2019-03-04T20:13:37.304" v="347" actId="931"/>
          <ac:spMkLst>
            <pc:docMk/>
            <pc:sldMk cId="149126691" sldId="298"/>
            <ac:spMk id="3" creationId="{1E85ECB8-B5B7-4D20-BD78-5A8EBD60E8C8}"/>
          </ac:spMkLst>
        </pc:spChg>
        <pc:spChg chg="add del mod">
          <ac:chgData name="Maureen Chang" userId="526d372c2a4fa9a2" providerId="LiveId" clId="{09DFD7FA-B12A-4E23-9D5F-450B92EAD7D7}" dt="2019-03-04T21:20:18.004" v="387" actId="478"/>
          <ac:spMkLst>
            <pc:docMk/>
            <pc:sldMk cId="149126691" sldId="298"/>
            <ac:spMk id="7" creationId="{3981F17B-6A1C-44F2-BF07-5D35B972A3BA}"/>
          </ac:spMkLst>
        </pc:spChg>
        <pc:spChg chg="add del">
          <ac:chgData name="Maureen Chang" userId="526d372c2a4fa9a2" providerId="LiveId" clId="{09DFD7FA-B12A-4E23-9D5F-450B92EAD7D7}" dt="2019-03-04T21:23:23.533" v="391" actId="26606"/>
          <ac:spMkLst>
            <pc:docMk/>
            <pc:sldMk cId="149126691" sldId="298"/>
            <ac:spMk id="13" creationId="{C2579DAE-C141-48DB-810E-C070C300819E}"/>
          </ac:spMkLst>
        </pc:spChg>
        <pc:spChg chg="add del">
          <ac:chgData name="Maureen Chang" userId="526d372c2a4fa9a2" providerId="LiveId" clId="{09DFD7FA-B12A-4E23-9D5F-450B92EAD7D7}" dt="2019-03-04T21:23:23.533" v="391" actId="26606"/>
          <ac:spMkLst>
            <pc:docMk/>
            <pc:sldMk cId="149126691" sldId="298"/>
            <ac:spMk id="15" creationId="{02FD90C3-6350-4D5B-9738-6E94EDF30F74}"/>
          </ac:spMkLst>
        </pc:spChg>
        <pc:spChg chg="add del">
          <ac:chgData name="Maureen Chang" userId="526d372c2a4fa9a2" providerId="LiveId" clId="{09DFD7FA-B12A-4E23-9D5F-450B92EAD7D7}" dt="2019-03-04T21:23:23.533" v="391" actId="26606"/>
          <ac:spMkLst>
            <pc:docMk/>
            <pc:sldMk cId="149126691" sldId="298"/>
            <ac:spMk id="17" creationId="{BCD2D517-BC35-4439-AC31-06DF764F25FC}"/>
          </ac:spMkLst>
        </pc:spChg>
        <pc:spChg chg="add del">
          <ac:chgData name="Maureen Chang" userId="526d372c2a4fa9a2" providerId="LiveId" clId="{09DFD7FA-B12A-4E23-9D5F-450B92EAD7D7}" dt="2019-03-04T21:23:23.533" v="391" actId="26606"/>
          <ac:spMkLst>
            <pc:docMk/>
            <pc:sldMk cId="149126691" sldId="298"/>
            <ac:spMk id="19" creationId="{2DD3F846-0483-40F5-A881-0C1AD2A0CAD7}"/>
          </ac:spMkLst>
        </pc:spChg>
        <pc:spChg chg="add">
          <ac:chgData name="Maureen Chang" userId="526d372c2a4fa9a2" providerId="LiveId" clId="{09DFD7FA-B12A-4E23-9D5F-450B92EAD7D7}" dt="2019-03-04T21:23:23.566" v="392" actId="26606"/>
          <ac:spMkLst>
            <pc:docMk/>
            <pc:sldMk cId="149126691" sldId="298"/>
            <ac:spMk id="21" creationId="{C2579DAE-C141-48DB-810E-C070C300819E}"/>
          </ac:spMkLst>
        </pc:spChg>
        <pc:spChg chg="add">
          <ac:chgData name="Maureen Chang" userId="526d372c2a4fa9a2" providerId="LiveId" clId="{09DFD7FA-B12A-4E23-9D5F-450B92EAD7D7}" dt="2019-03-04T21:23:23.566" v="392" actId="26606"/>
          <ac:spMkLst>
            <pc:docMk/>
            <pc:sldMk cId="149126691" sldId="298"/>
            <ac:spMk id="22" creationId="{02FD90C3-6350-4D5B-9738-6E94EDF30F74}"/>
          </ac:spMkLst>
        </pc:spChg>
        <pc:picChg chg="add del mod">
          <ac:chgData name="Maureen Chang" userId="526d372c2a4fa9a2" providerId="LiveId" clId="{09DFD7FA-B12A-4E23-9D5F-450B92EAD7D7}" dt="2019-03-04T21:19:55.965" v="385" actId="478"/>
          <ac:picMkLst>
            <pc:docMk/>
            <pc:sldMk cId="149126691" sldId="298"/>
            <ac:picMk id="5" creationId="{A80EF3A8-59DA-4FB3-879D-00B50E9780E1}"/>
          </ac:picMkLst>
        </pc:picChg>
        <pc:picChg chg="add mod">
          <ac:chgData name="Maureen Chang" userId="526d372c2a4fa9a2" providerId="LiveId" clId="{09DFD7FA-B12A-4E23-9D5F-450B92EAD7D7}" dt="2019-03-04T21:23:23.566" v="392" actId="26606"/>
          <ac:picMkLst>
            <pc:docMk/>
            <pc:sldMk cId="149126691" sldId="298"/>
            <ac:picMk id="8" creationId="{4D612F84-3619-48AE-AC1D-B13B2FA0CDA9}"/>
          </ac:picMkLst>
        </pc:picChg>
        <pc:picChg chg="add mod">
          <ac:chgData name="Maureen Chang" userId="526d372c2a4fa9a2" providerId="LiveId" clId="{09DFD7FA-B12A-4E23-9D5F-450B92EAD7D7}" dt="2019-03-04T21:25:04.500" v="393" actId="931"/>
          <ac:picMkLst>
            <pc:docMk/>
            <pc:sldMk cId="149126691" sldId="298"/>
            <ac:picMk id="10" creationId="{6A3BFB2E-0B99-4514-976A-68F199F6C3B8}"/>
          </ac:picMkLst>
        </pc:picChg>
        <pc:picChg chg="add mod">
          <ac:chgData name="Maureen Chang" userId="526d372c2a4fa9a2" providerId="LiveId" clId="{09DFD7FA-B12A-4E23-9D5F-450B92EAD7D7}" dt="2019-03-04T21:26:09.968" v="397" actId="931"/>
          <ac:picMkLst>
            <pc:docMk/>
            <pc:sldMk cId="149126691" sldId="298"/>
            <ac:picMk id="12" creationId="{5D840F9F-1867-4869-8EA2-9B142845D4DC}"/>
          </ac:picMkLst>
        </pc:picChg>
        <pc:picChg chg="add mod ord">
          <ac:chgData name="Maureen Chang" userId="526d372c2a4fa9a2" providerId="LiveId" clId="{09DFD7FA-B12A-4E23-9D5F-450B92EAD7D7}" dt="2019-03-04T21:29:38.929" v="406" actId="166"/>
          <ac:picMkLst>
            <pc:docMk/>
            <pc:sldMk cId="149126691" sldId="298"/>
            <ac:picMk id="14" creationId="{75330C86-72F1-48C5-8CB8-70AD18A07F10}"/>
          </ac:picMkLst>
        </pc:picChg>
        <pc:picChg chg="add del">
          <ac:chgData name="Maureen Chang" userId="526d372c2a4fa9a2" providerId="LiveId" clId="{09DFD7FA-B12A-4E23-9D5F-450B92EAD7D7}" dt="2019-03-04T21:28:49.685" v="405"/>
          <ac:picMkLst>
            <pc:docMk/>
            <pc:sldMk cId="149126691" sldId="298"/>
            <ac:picMk id="16" creationId="{C769B58A-4DCC-4B59-9750-2000FCCCFD57}"/>
          </ac:picMkLst>
        </pc:picChg>
        <pc:picChg chg="add mod">
          <ac:chgData name="Maureen Chang" userId="526d372c2a4fa9a2" providerId="LiveId" clId="{09DFD7FA-B12A-4E23-9D5F-450B92EAD7D7}" dt="2019-03-04T21:25:26.458" v="396" actId="1076"/>
          <ac:picMkLst>
            <pc:docMk/>
            <pc:sldMk cId="149126691" sldId="298"/>
            <ac:picMk id="18" creationId="{429302B9-8A09-43E5-A5CC-6B06FB3745D4}"/>
          </ac:picMkLst>
        </pc:picChg>
        <pc:picChg chg="add mod">
          <ac:chgData name="Maureen Chang" userId="526d372c2a4fa9a2" providerId="LiveId" clId="{09DFD7FA-B12A-4E23-9D5F-450B92EAD7D7}" dt="2019-03-04T21:26:21.771" v="399" actId="14100"/>
          <ac:picMkLst>
            <pc:docMk/>
            <pc:sldMk cId="149126691" sldId="298"/>
            <ac:picMk id="20" creationId="{A93444D5-9495-42DA-81B9-E9AC7972377D}"/>
          </ac:picMkLst>
        </pc:picChg>
      </pc:sldChg>
      <pc:sldChg chg="add del">
        <pc:chgData name="Maureen Chang" userId="526d372c2a4fa9a2" providerId="LiveId" clId="{09DFD7FA-B12A-4E23-9D5F-450B92EAD7D7}" dt="2019-03-04T21:37:53.631" v="411" actId="2696"/>
        <pc:sldMkLst>
          <pc:docMk/>
          <pc:sldMk cId="2370734174" sldId="299"/>
        </pc:sldMkLst>
      </pc:sldChg>
      <pc:sldChg chg="add del">
        <pc:chgData name="Maureen Chang" userId="526d372c2a4fa9a2" providerId="LiveId" clId="{09DFD7FA-B12A-4E23-9D5F-450B92EAD7D7}" dt="2019-03-05T05:38:24.700" v="2720" actId="2696"/>
        <pc:sldMkLst>
          <pc:docMk/>
          <pc:sldMk cId="2912211177" sldId="300"/>
        </pc:sldMkLst>
      </pc:sldChg>
      <pc:sldChg chg="addSp delSp modSp add ord">
        <pc:chgData name="Maureen Chang" userId="526d372c2a4fa9a2" providerId="LiveId" clId="{09DFD7FA-B12A-4E23-9D5F-450B92EAD7D7}" dt="2019-03-05T06:22:11.042" v="3795" actId="14100"/>
        <pc:sldMkLst>
          <pc:docMk/>
          <pc:sldMk cId="2890999371" sldId="301"/>
        </pc:sldMkLst>
        <pc:spChg chg="del mod">
          <ac:chgData name="Maureen Chang" userId="526d372c2a4fa9a2" providerId="LiveId" clId="{09DFD7FA-B12A-4E23-9D5F-450B92EAD7D7}" dt="2019-03-05T05:57:09.972" v="3253"/>
          <ac:spMkLst>
            <pc:docMk/>
            <pc:sldMk cId="2890999371" sldId="301"/>
            <ac:spMk id="2" creationId="{E9671CE0-D6E5-4DEE-A930-C37AA5BB0007}"/>
          </ac:spMkLst>
        </pc:spChg>
        <pc:spChg chg="del">
          <ac:chgData name="Maureen Chang" userId="526d372c2a4fa9a2" providerId="LiveId" clId="{09DFD7FA-B12A-4E23-9D5F-450B92EAD7D7}" dt="2019-03-05T05:57:19.908" v="3254"/>
          <ac:spMkLst>
            <pc:docMk/>
            <pc:sldMk cId="2890999371" sldId="301"/>
            <ac:spMk id="3" creationId="{5C7E8F32-7157-46DF-9CA9-42F6F75190EE}"/>
          </ac:spMkLst>
        </pc:spChg>
        <pc:spChg chg="add mod">
          <ac:chgData name="Maureen Chang" userId="526d372c2a4fa9a2" providerId="LiveId" clId="{09DFD7FA-B12A-4E23-9D5F-450B92EAD7D7}" dt="2019-03-05T06:10:46.571" v="3681" actId="1076"/>
          <ac:spMkLst>
            <pc:docMk/>
            <pc:sldMk cId="2890999371" sldId="301"/>
            <ac:spMk id="4" creationId="{E4A451FB-C7E9-48CF-8034-8CCA2AB0687E}"/>
          </ac:spMkLst>
        </pc:spChg>
        <pc:picChg chg="add mod">
          <ac:chgData name="Maureen Chang" userId="526d372c2a4fa9a2" providerId="LiveId" clId="{09DFD7FA-B12A-4E23-9D5F-450B92EAD7D7}" dt="2019-03-05T06:22:11.042" v="3795" actId="14100"/>
          <ac:picMkLst>
            <pc:docMk/>
            <pc:sldMk cId="2890999371" sldId="301"/>
            <ac:picMk id="6146" creationId="{ACE833FD-4969-4EC9-8EC5-C224751F221D}"/>
          </ac:picMkLst>
        </pc:picChg>
      </pc:sldChg>
      <pc:sldChg chg="add del">
        <pc:chgData name="Maureen Chang" userId="526d372c2a4fa9a2" providerId="LiveId" clId="{09DFD7FA-B12A-4E23-9D5F-450B92EAD7D7}" dt="2019-03-05T06:28:22.396" v="3804" actId="2696"/>
        <pc:sldMkLst>
          <pc:docMk/>
          <pc:sldMk cId="3000393478" sldId="302"/>
        </pc:sldMkLst>
      </pc:sldChg>
      <pc:sldChg chg="add del">
        <pc:chgData name="Maureen Chang" userId="526d372c2a4fa9a2" providerId="LiveId" clId="{09DFD7FA-B12A-4E23-9D5F-450B92EAD7D7}" dt="2019-03-04T21:38:37.498" v="417" actId="2696"/>
        <pc:sldMkLst>
          <pc:docMk/>
          <pc:sldMk cId="4184967414" sldId="303"/>
        </pc:sldMkLst>
      </pc:sldChg>
      <pc:sldChg chg="add del">
        <pc:chgData name="Maureen Chang" userId="526d372c2a4fa9a2" providerId="LiveId" clId="{09DFD7FA-B12A-4E23-9D5F-450B92EAD7D7}" dt="2019-03-04T21:38:33.984" v="416" actId="2696"/>
        <pc:sldMkLst>
          <pc:docMk/>
          <pc:sldMk cId="3730649320" sldId="304"/>
        </pc:sldMkLst>
      </pc:sldChg>
      <pc:sldChg chg="addSp delSp modSp add modNotesTx">
        <pc:chgData name="Maureen Chang" userId="526d372c2a4fa9a2" providerId="LiveId" clId="{09DFD7FA-B12A-4E23-9D5F-450B92EAD7D7}" dt="2019-03-05T17:52:08.712" v="5009" actId="20577"/>
        <pc:sldMkLst>
          <pc:docMk/>
          <pc:sldMk cId="1142043919" sldId="305"/>
        </pc:sldMkLst>
        <pc:spChg chg="add mod">
          <ac:chgData name="Maureen Chang" userId="526d372c2a4fa9a2" providerId="LiveId" clId="{09DFD7FA-B12A-4E23-9D5F-450B92EAD7D7}" dt="2019-03-04T21:47:57.101" v="431" actId="6549"/>
          <ac:spMkLst>
            <pc:docMk/>
            <pc:sldMk cId="1142043919" sldId="305"/>
            <ac:spMk id="3" creationId="{772CBBB9-69A1-44AB-A6EB-D4A063E61DE9}"/>
          </ac:spMkLst>
        </pc:spChg>
        <pc:spChg chg="add mod">
          <ac:chgData name="Maureen Chang" userId="526d372c2a4fa9a2" providerId="LiveId" clId="{09DFD7FA-B12A-4E23-9D5F-450B92EAD7D7}" dt="2019-03-04T22:10:02.699" v="559" actId="20577"/>
          <ac:spMkLst>
            <pc:docMk/>
            <pc:sldMk cId="1142043919" sldId="305"/>
            <ac:spMk id="4" creationId="{8DFAF78D-C5D7-45A8-9503-677EB5D8131D}"/>
          </ac:spMkLst>
        </pc:spChg>
        <pc:picChg chg="add mod">
          <ac:chgData name="Maureen Chang" userId="526d372c2a4fa9a2" providerId="LiveId" clId="{09DFD7FA-B12A-4E23-9D5F-450B92EAD7D7}" dt="2019-03-04T21:48:11.052" v="433" actId="14100"/>
          <ac:picMkLst>
            <pc:docMk/>
            <pc:sldMk cId="1142043919" sldId="305"/>
            <ac:picMk id="2" creationId="{2C1AA092-D225-40E6-AB48-CAF51A80C052}"/>
          </ac:picMkLst>
        </pc:picChg>
        <pc:picChg chg="add del">
          <ac:chgData name="Maureen Chang" userId="526d372c2a4fa9a2" providerId="LiveId" clId="{09DFD7FA-B12A-4E23-9D5F-450B92EAD7D7}" dt="2019-03-04T21:39:19.979" v="420"/>
          <ac:picMkLst>
            <pc:docMk/>
            <pc:sldMk cId="1142043919" sldId="305"/>
            <ac:picMk id="2" creationId="{F153A6E3-BA2D-493D-8502-E9C0ED0269B2}"/>
          </ac:picMkLst>
        </pc:picChg>
      </pc:sldChg>
      <pc:sldChg chg="addSp delSp modSp add modNotesTx">
        <pc:chgData name="Maureen Chang" userId="526d372c2a4fa9a2" providerId="LiveId" clId="{09DFD7FA-B12A-4E23-9D5F-450B92EAD7D7}" dt="2019-03-05T06:07:59.332" v="3624" actId="20577"/>
        <pc:sldMkLst>
          <pc:docMk/>
          <pc:sldMk cId="2505826436" sldId="306"/>
        </pc:sldMkLst>
        <pc:spChg chg="add del">
          <ac:chgData name="Maureen Chang" userId="526d372c2a4fa9a2" providerId="LiveId" clId="{09DFD7FA-B12A-4E23-9D5F-450B92EAD7D7}" dt="2019-03-04T21:59:19.711" v="438"/>
          <ac:spMkLst>
            <pc:docMk/>
            <pc:sldMk cId="2505826436" sldId="306"/>
            <ac:spMk id="2" creationId="{65E09D8B-A6A9-40EB-839F-FEED802E7B84}"/>
          </ac:spMkLst>
        </pc:spChg>
        <pc:spChg chg="add mod">
          <ac:chgData name="Maureen Chang" userId="526d372c2a4fa9a2" providerId="LiveId" clId="{09DFD7FA-B12A-4E23-9D5F-450B92EAD7D7}" dt="2019-03-05T05:02:51.170" v="1575" actId="255"/>
          <ac:spMkLst>
            <pc:docMk/>
            <pc:sldMk cId="2505826436" sldId="306"/>
            <ac:spMk id="7" creationId="{63920372-77E6-4F53-8952-AE29B8091B3B}"/>
          </ac:spMkLst>
        </pc:spChg>
        <pc:picChg chg="add del mod">
          <ac:chgData name="Maureen Chang" userId="526d372c2a4fa9a2" providerId="LiveId" clId="{09DFD7FA-B12A-4E23-9D5F-450B92EAD7D7}" dt="2019-03-05T00:09:09.227" v="571" actId="478"/>
          <ac:picMkLst>
            <pc:docMk/>
            <pc:sldMk cId="2505826436" sldId="306"/>
            <ac:picMk id="4" creationId="{27457213-57D9-4403-80C5-524DCD359A8D}"/>
          </ac:picMkLst>
        </pc:picChg>
        <pc:picChg chg="add mod">
          <ac:chgData name="Maureen Chang" userId="526d372c2a4fa9a2" providerId="LiveId" clId="{09DFD7FA-B12A-4E23-9D5F-450B92EAD7D7}" dt="2019-03-05T05:01:49.826" v="1571" actId="14100"/>
          <ac:picMkLst>
            <pc:docMk/>
            <pc:sldMk cId="2505826436" sldId="306"/>
            <ac:picMk id="6" creationId="{54FE54CE-5CD0-46E9-A6D9-CB139D893FA8}"/>
          </ac:picMkLst>
        </pc:picChg>
      </pc:sldChg>
      <pc:sldChg chg="addSp modSp add ord">
        <pc:chgData name="Maureen Chang" userId="526d372c2a4fa9a2" providerId="LiveId" clId="{09DFD7FA-B12A-4E23-9D5F-450B92EAD7D7}" dt="2019-03-05T04:39:18.952" v="866"/>
        <pc:sldMkLst>
          <pc:docMk/>
          <pc:sldMk cId="830334291" sldId="307"/>
        </pc:sldMkLst>
        <pc:spChg chg="add mod">
          <ac:chgData name="Maureen Chang" userId="526d372c2a4fa9a2" providerId="LiveId" clId="{09DFD7FA-B12A-4E23-9D5F-450B92EAD7D7}" dt="2019-03-05T04:39:06.319" v="865" actId="20577"/>
          <ac:spMkLst>
            <pc:docMk/>
            <pc:sldMk cId="830334291" sldId="307"/>
            <ac:spMk id="2" creationId="{6D6EC9AB-05E3-45A9-86D0-8A1FD280E819}"/>
          </ac:spMkLst>
        </pc:spChg>
        <pc:spChg chg="add mod">
          <ac:chgData name="Maureen Chang" userId="526d372c2a4fa9a2" providerId="LiveId" clId="{09DFD7FA-B12A-4E23-9D5F-450B92EAD7D7}" dt="2019-03-05T04:38:25.103" v="825" actId="1076"/>
          <ac:spMkLst>
            <pc:docMk/>
            <pc:sldMk cId="830334291" sldId="307"/>
            <ac:spMk id="3" creationId="{F7C4714C-BEA4-4288-A968-CD5584AAB3ED}"/>
          </ac:spMkLst>
        </pc:spChg>
        <pc:picChg chg="add mod">
          <ac:chgData name="Maureen Chang" userId="526d372c2a4fa9a2" providerId="LiveId" clId="{09DFD7FA-B12A-4E23-9D5F-450B92EAD7D7}" dt="2019-03-05T04:29:11.453" v="779" actId="14100"/>
          <ac:picMkLst>
            <pc:docMk/>
            <pc:sldMk cId="830334291" sldId="307"/>
            <ac:picMk id="2050" creationId="{90792789-2C46-4139-9A98-A6E1F36F219F}"/>
          </ac:picMkLst>
        </pc:picChg>
      </pc:sldChg>
      <pc:sldChg chg="addSp delSp modSp add del ord">
        <pc:chgData name="Maureen Chang" userId="526d372c2a4fa9a2" providerId="LiveId" clId="{09DFD7FA-B12A-4E23-9D5F-450B92EAD7D7}" dt="2019-03-05T05:36:16.345" v="2718" actId="2696"/>
        <pc:sldMkLst>
          <pc:docMk/>
          <pc:sldMk cId="2961144022" sldId="308"/>
        </pc:sldMkLst>
        <pc:spChg chg="add del mod">
          <ac:chgData name="Maureen Chang" userId="526d372c2a4fa9a2" providerId="LiveId" clId="{09DFD7FA-B12A-4E23-9D5F-450B92EAD7D7}" dt="2019-03-05T00:22:23.077" v="674"/>
          <ac:spMkLst>
            <pc:docMk/>
            <pc:sldMk cId="2961144022" sldId="308"/>
            <ac:spMk id="2" creationId="{6529EDC4-FA09-4670-9F4C-4D536EAE8047}"/>
          </ac:spMkLst>
        </pc:spChg>
        <pc:spChg chg="add mod">
          <ac:chgData name="Maureen Chang" userId="526d372c2a4fa9a2" providerId="LiveId" clId="{09DFD7FA-B12A-4E23-9D5F-450B92EAD7D7}" dt="2019-03-05T00:23:16.807" v="706" actId="1076"/>
          <ac:spMkLst>
            <pc:docMk/>
            <pc:sldMk cId="2961144022" sldId="308"/>
            <ac:spMk id="3" creationId="{DECF5758-B8D5-4501-A095-3EF5613BD2BE}"/>
          </ac:spMkLst>
        </pc:spChg>
      </pc:sldChg>
      <pc:sldChg chg="addSp modSp add ord modNotesTx">
        <pc:chgData name="Maureen Chang" userId="526d372c2a4fa9a2" providerId="LiveId" clId="{09DFD7FA-B12A-4E23-9D5F-450B92EAD7D7}" dt="2019-03-05T17:51:07.263" v="4891" actId="20577"/>
        <pc:sldMkLst>
          <pc:docMk/>
          <pc:sldMk cId="3150123303" sldId="309"/>
        </pc:sldMkLst>
        <pc:picChg chg="add mod">
          <ac:chgData name="Maureen Chang" userId="526d372c2a4fa9a2" providerId="LiveId" clId="{09DFD7FA-B12A-4E23-9D5F-450B92EAD7D7}" dt="2019-03-05T00:08:29.656" v="570" actId="1076"/>
          <ac:picMkLst>
            <pc:docMk/>
            <pc:sldMk cId="3150123303" sldId="309"/>
            <ac:picMk id="3" creationId="{AC0CC202-AAC7-4F30-AFFF-2F3474993600}"/>
          </ac:picMkLst>
        </pc:picChg>
      </pc:sldChg>
      <pc:sldChg chg="add del">
        <pc:chgData name="Maureen Chang" userId="526d372c2a4fa9a2" providerId="LiveId" clId="{09DFD7FA-B12A-4E23-9D5F-450B92EAD7D7}" dt="2019-03-05T05:37:14.939" v="2719" actId="2696"/>
        <pc:sldMkLst>
          <pc:docMk/>
          <pc:sldMk cId="237247882" sldId="310"/>
        </pc:sldMkLst>
      </pc:sldChg>
      <pc:sldChg chg="add del">
        <pc:chgData name="Maureen Chang" userId="526d372c2a4fa9a2" providerId="LiveId" clId="{09DFD7FA-B12A-4E23-9D5F-450B92EAD7D7}" dt="2019-03-05T00:20:50.779" v="668" actId="2696"/>
        <pc:sldMkLst>
          <pc:docMk/>
          <pc:sldMk cId="171917229" sldId="311"/>
        </pc:sldMkLst>
      </pc:sldChg>
      <pc:sldChg chg="addSp delSp modSp add ord modNotesTx">
        <pc:chgData name="Maureen Chang" userId="526d372c2a4fa9a2" providerId="LiveId" clId="{09DFD7FA-B12A-4E23-9D5F-450B92EAD7D7}" dt="2019-03-05T06:06:59.864" v="3497" actId="20577"/>
        <pc:sldMkLst>
          <pc:docMk/>
          <pc:sldMk cId="566085879" sldId="311"/>
        </pc:sldMkLst>
        <pc:spChg chg="add mod">
          <ac:chgData name="Maureen Chang" userId="526d372c2a4fa9a2" providerId="LiveId" clId="{09DFD7FA-B12A-4E23-9D5F-450B92EAD7D7}" dt="2019-03-05T04:50:26.119" v="940" actId="6549"/>
          <ac:spMkLst>
            <pc:docMk/>
            <pc:sldMk cId="566085879" sldId="311"/>
            <ac:spMk id="2" creationId="{7CD695E3-55A3-40F0-A7BE-C0360DCF47B8}"/>
          </ac:spMkLst>
        </pc:spChg>
        <pc:spChg chg="add mod">
          <ac:chgData name="Maureen Chang" userId="526d372c2a4fa9a2" providerId="LiveId" clId="{09DFD7FA-B12A-4E23-9D5F-450B92EAD7D7}" dt="2019-03-05T04:55:51.370" v="997" actId="6549"/>
          <ac:spMkLst>
            <pc:docMk/>
            <pc:sldMk cId="566085879" sldId="311"/>
            <ac:spMk id="3" creationId="{9253CF49-12DE-423C-9B48-AEA04096925A}"/>
          </ac:spMkLst>
        </pc:spChg>
        <pc:spChg chg="add mod">
          <ac:chgData name="Maureen Chang" userId="526d372c2a4fa9a2" providerId="LiveId" clId="{09DFD7FA-B12A-4E23-9D5F-450B92EAD7D7}" dt="2019-03-05T04:56:50.392" v="1034" actId="20577"/>
          <ac:spMkLst>
            <pc:docMk/>
            <pc:sldMk cId="566085879" sldId="311"/>
            <ac:spMk id="4" creationId="{DD9A2E26-10EE-4CBF-9748-65A17AF3FFFE}"/>
          </ac:spMkLst>
        </pc:spChg>
        <pc:picChg chg="add mod">
          <ac:chgData name="Maureen Chang" userId="526d372c2a4fa9a2" providerId="LiveId" clId="{09DFD7FA-B12A-4E23-9D5F-450B92EAD7D7}" dt="2019-03-05T04:54:24.321" v="947" actId="14100"/>
          <ac:picMkLst>
            <pc:docMk/>
            <pc:sldMk cId="566085879" sldId="311"/>
            <ac:picMk id="2050" creationId="{579122BA-AA84-49DA-AD90-EC953F8FBDAF}"/>
          </ac:picMkLst>
        </pc:picChg>
        <pc:picChg chg="add mod">
          <ac:chgData name="Maureen Chang" userId="526d372c2a4fa9a2" providerId="LiveId" clId="{09DFD7FA-B12A-4E23-9D5F-450B92EAD7D7}" dt="2019-03-05T04:54:08.778" v="946" actId="1076"/>
          <ac:picMkLst>
            <pc:docMk/>
            <pc:sldMk cId="566085879" sldId="311"/>
            <ac:picMk id="2052" creationId="{25C62EE6-7D6C-434B-974D-F59A4EB7FDDD}"/>
          </ac:picMkLst>
        </pc:picChg>
        <pc:picChg chg="add del">
          <ac:chgData name="Maureen Chang" userId="526d372c2a4fa9a2" providerId="LiveId" clId="{09DFD7FA-B12A-4E23-9D5F-450B92EAD7D7}" dt="2019-03-05T04:56:10.989" v="999"/>
          <ac:picMkLst>
            <pc:docMk/>
            <pc:sldMk cId="566085879" sldId="311"/>
            <ac:picMk id="2054" creationId="{3CDB7BC9-3D1C-48FC-8918-4258F294276E}"/>
          </ac:picMkLst>
        </pc:picChg>
      </pc:sldChg>
      <pc:sldChg chg="addSp modSp add modNotesTx">
        <pc:chgData name="Maureen Chang" userId="526d372c2a4fa9a2" providerId="LiveId" clId="{09DFD7FA-B12A-4E23-9D5F-450B92EAD7D7}" dt="2019-03-05T17:53:17.404" v="5021" actId="14100"/>
        <pc:sldMkLst>
          <pc:docMk/>
          <pc:sldMk cId="1673470859" sldId="312"/>
        </pc:sldMkLst>
        <pc:spChg chg="add mod">
          <ac:chgData name="Maureen Chang" userId="526d372c2a4fa9a2" providerId="LiveId" clId="{09DFD7FA-B12A-4E23-9D5F-450B92EAD7D7}" dt="2019-03-05T04:45:41.031" v="927" actId="1076"/>
          <ac:spMkLst>
            <pc:docMk/>
            <pc:sldMk cId="1673470859" sldId="312"/>
            <ac:spMk id="2" creationId="{C50A8B00-2DF9-4871-B1F2-0C7EB3B1E5E0}"/>
          </ac:spMkLst>
        </pc:spChg>
        <pc:picChg chg="add mod">
          <ac:chgData name="Maureen Chang" userId="526d372c2a4fa9a2" providerId="LiveId" clId="{09DFD7FA-B12A-4E23-9D5F-450B92EAD7D7}" dt="2019-03-05T17:53:17.404" v="5021" actId="14100"/>
          <ac:picMkLst>
            <pc:docMk/>
            <pc:sldMk cId="1673470859" sldId="312"/>
            <ac:picMk id="1026" creationId="{677F0296-7FD4-41F8-A805-8314D6C760BC}"/>
          </ac:picMkLst>
        </pc:picChg>
      </pc:sldChg>
      <pc:sldChg chg="addSp delSp modSp add ord modNotesTx">
        <pc:chgData name="Maureen Chang" userId="526d372c2a4fa9a2" providerId="LiveId" clId="{09DFD7FA-B12A-4E23-9D5F-450B92EAD7D7}" dt="2019-03-05T17:52:36.512" v="5016" actId="20577"/>
        <pc:sldMkLst>
          <pc:docMk/>
          <pc:sldMk cId="879557158" sldId="313"/>
        </pc:sldMkLst>
        <pc:picChg chg="add del">
          <ac:chgData name="Maureen Chang" userId="526d372c2a4fa9a2" providerId="LiveId" clId="{09DFD7FA-B12A-4E23-9D5F-450B92EAD7D7}" dt="2019-03-05T04:13:31.573" v="763" actId="478"/>
          <ac:picMkLst>
            <pc:docMk/>
            <pc:sldMk cId="879557158" sldId="313"/>
            <ac:picMk id="3" creationId="{71BA4647-186D-4B62-AB1C-08C509825C92}"/>
          </ac:picMkLst>
        </pc:picChg>
        <pc:picChg chg="add del mod">
          <ac:chgData name="Maureen Chang" userId="526d372c2a4fa9a2" providerId="LiveId" clId="{09DFD7FA-B12A-4E23-9D5F-450B92EAD7D7}" dt="2019-03-05T04:13:05.002" v="761"/>
          <ac:picMkLst>
            <pc:docMk/>
            <pc:sldMk cId="879557158" sldId="313"/>
            <ac:picMk id="1026" creationId="{06F59D37-0778-413B-B1EB-4A3EB20F5315}"/>
          </ac:picMkLst>
        </pc:picChg>
        <pc:picChg chg="add mod">
          <ac:chgData name="Maureen Chang" userId="526d372c2a4fa9a2" providerId="LiveId" clId="{09DFD7FA-B12A-4E23-9D5F-450B92EAD7D7}" dt="2019-03-05T04:13:52.707" v="766" actId="14100"/>
          <ac:picMkLst>
            <pc:docMk/>
            <pc:sldMk cId="879557158" sldId="313"/>
            <ac:picMk id="1028" creationId="{D0DF1C98-1C7A-48A1-AC4F-26D3511E3D54}"/>
          </ac:picMkLst>
        </pc:picChg>
      </pc:sldChg>
      <pc:sldChg chg="add del">
        <pc:chgData name="Maureen Chang" userId="526d372c2a4fa9a2" providerId="LiveId" clId="{09DFD7FA-B12A-4E23-9D5F-450B92EAD7D7}" dt="2019-03-05T06:29:43.356" v="3810" actId="2696"/>
        <pc:sldMkLst>
          <pc:docMk/>
          <pc:sldMk cId="706542270" sldId="314"/>
        </pc:sldMkLst>
      </pc:sldChg>
      <pc:sldChg chg="addSp delSp modSp add del">
        <pc:chgData name="Maureen Chang" userId="526d372c2a4fa9a2" providerId="LiveId" clId="{09DFD7FA-B12A-4E23-9D5F-450B92EAD7D7}" dt="2019-03-05T06:28:30.432" v="3806" actId="2696"/>
        <pc:sldMkLst>
          <pc:docMk/>
          <pc:sldMk cId="2593083910" sldId="314"/>
        </pc:sldMkLst>
        <pc:spChg chg="del">
          <ac:chgData name="Maureen Chang" userId="526d372c2a4fa9a2" providerId="LiveId" clId="{09DFD7FA-B12A-4E23-9D5F-450B92EAD7D7}" dt="2019-03-05T06:26:02.903" v="3796"/>
          <ac:spMkLst>
            <pc:docMk/>
            <pc:sldMk cId="2593083910" sldId="314"/>
            <ac:spMk id="2" creationId="{B94121E3-3530-4A21-BBB7-2C1ABF8B1129}"/>
          </ac:spMkLst>
        </pc:spChg>
        <pc:spChg chg="del">
          <ac:chgData name="Maureen Chang" userId="526d372c2a4fa9a2" providerId="LiveId" clId="{09DFD7FA-B12A-4E23-9D5F-450B92EAD7D7}" dt="2019-03-05T06:26:11.457" v="3797"/>
          <ac:spMkLst>
            <pc:docMk/>
            <pc:sldMk cId="2593083910" sldId="314"/>
            <ac:spMk id="3" creationId="{436458DE-70E1-4DFD-9490-E635D8AF0D6C}"/>
          </ac:spMkLst>
        </pc:spChg>
        <pc:spChg chg="add del mod">
          <ac:chgData name="Maureen Chang" userId="526d372c2a4fa9a2" providerId="LiveId" clId="{09DFD7FA-B12A-4E23-9D5F-450B92EAD7D7}" dt="2019-03-05T06:26:15.097" v="3798"/>
          <ac:spMkLst>
            <pc:docMk/>
            <pc:sldMk cId="2593083910" sldId="314"/>
            <ac:spMk id="4" creationId="{7278E4EB-D473-4B3D-9F1A-14BADDB6EE9D}"/>
          </ac:spMkLst>
        </pc:spChg>
        <pc:spChg chg="add mod">
          <ac:chgData name="Maureen Chang" userId="526d372c2a4fa9a2" providerId="LiveId" clId="{09DFD7FA-B12A-4E23-9D5F-450B92EAD7D7}" dt="2019-03-05T06:27:21.999" v="3802" actId="14100"/>
          <ac:spMkLst>
            <pc:docMk/>
            <pc:sldMk cId="2593083910" sldId="314"/>
            <ac:spMk id="5" creationId="{7E37BD39-FB5C-4AD2-918C-9B1DD44982AE}"/>
          </ac:spMkLst>
        </pc:spChg>
      </pc:sldChg>
      <pc:sldChg chg="addSp delSp modSp add ord">
        <pc:chgData name="Maureen Chang" userId="526d372c2a4fa9a2" providerId="LiveId" clId="{09DFD7FA-B12A-4E23-9D5F-450B92EAD7D7}" dt="2019-03-05T06:32:51.020" v="3880" actId="207"/>
        <pc:sldMkLst>
          <pc:docMk/>
          <pc:sldMk cId="1468903276" sldId="315"/>
        </pc:sldMkLst>
        <pc:spChg chg="del">
          <ac:chgData name="Maureen Chang" userId="526d372c2a4fa9a2" providerId="LiveId" clId="{09DFD7FA-B12A-4E23-9D5F-450B92EAD7D7}" dt="2019-03-05T06:29:56.769" v="3812"/>
          <ac:spMkLst>
            <pc:docMk/>
            <pc:sldMk cId="1468903276" sldId="315"/>
            <ac:spMk id="2" creationId="{7F97F43B-1D2E-4E0E-B4DE-FCF8968F7CD3}"/>
          </ac:spMkLst>
        </pc:spChg>
        <pc:spChg chg="del mod">
          <ac:chgData name="Maureen Chang" userId="526d372c2a4fa9a2" providerId="LiveId" clId="{09DFD7FA-B12A-4E23-9D5F-450B92EAD7D7}" dt="2019-03-05T06:30:08.827" v="3814"/>
          <ac:spMkLst>
            <pc:docMk/>
            <pc:sldMk cId="1468903276" sldId="315"/>
            <ac:spMk id="3" creationId="{CB50743B-F08B-4DED-96E6-588C7C41D8D0}"/>
          </ac:spMkLst>
        </pc:spChg>
        <pc:spChg chg="add del mod">
          <ac:chgData name="Maureen Chang" userId="526d372c2a4fa9a2" providerId="LiveId" clId="{09DFD7FA-B12A-4E23-9D5F-450B92EAD7D7}" dt="2019-03-05T06:30:13.878" v="3815"/>
          <ac:spMkLst>
            <pc:docMk/>
            <pc:sldMk cId="1468903276" sldId="315"/>
            <ac:spMk id="4" creationId="{67B367C5-FAC1-403F-B02B-23B8C1E01056}"/>
          </ac:spMkLst>
        </pc:spChg>
        <pc:spChg chg="add del mod">
          <ac:chgData name="Maureen Chang" userId="526d372c2a4fa9a2" providerId="LiveId" clId="{09DFD7FA-B12A-4E23-9D5F-450B92EAD7D7}" dt="2019-03-05T06:30:19.985" v="3816"/>
          <ac:spMkLst>
            <pc:docMk/>
            <pc:sldMk cId="1468903276" sldId="315"/>
            <ac:spMk id="5" creationId="{FC881798-59FE-4428-A7B0-A83F94386A75}"/>
          </ac:spMkLst>
        </pc:spChg>
        <pc:spChg chg="add mod">
          <ac:chgData name="Maureen Chang" userId="526d372c2a4fa9a2" providerId="LiveId" clId="{09DFD7FA-B12A-4E23-9D5F-450B92EAD7D7}" dt="2019-03-05T06:32:51.020" v="3880" actId="207"/>
          <ac:spMkLst>
            <pc:docMk/>
            <pc:sldMk cId="1468903276" sldId="315"/>
            <ac:spMk id="6" creationId="{85A188AD-A813-4BDA-AEA7-B1A7D71FB1D1}"/>
          </ac:spMkLst>
        </pc:spChg>
      </pc:sldChg>
      <pc:sldChg chg="add del">
        <pc:chgData name="Maureen Chang" userId="526d372c2a4fa9a2" providerId="LiveId" clId="{09DFD7FA-B12A-4E23-9D5F-450B92EAD7D7}" dt="2019-03-05T06:28:25.873" v="3805" actId="2696"/>
        <pc:sldMkLst>
          <pc:docMk/>
          <pc:sldMk cId="3136470262" sldId="315"/>
        </pc:sldMkLst>
      </pc:sldChg>
      <pc:sldChg chg="modSp add ord modNotesTx">
        <pc:chgData name="Maureen Chang" userId="526d372c2a4fa9a2" providerId="LiveId" clId="{09DFD7FA-B12A-4E23-9D5F-450B92EAD7D7}" dt="2019-03-05T16:57:16.333" v="4134" actId="20577"/>
        <pc:sldMkLst>
          <pc:docMk/>
          <pc:sldMk cId="3888225284" sldId="316"/>
        </pc:sldMkLst>
        <pc:spChg chg="mod">
          <ac:chgData name="Maureen Chang" userId="526d372c2a4fa9a2" providerId="LiveId" clId="{09DFD7FA-B12A-4E23-9D5F-450B92EAD7D7}" dt="2019-03-05T16:55:01.462" v="3961" actId="14100"/>
          <ac:spMkLst>
            <pc:docMk/>
            <pc:sldMk cId="3888225284" sldId="316"/>
            <ac:spMk id="2" creationId="{64C29391-01C6-4941-90A7-66BE71F7467D}"/>
          </ac:spMkLst>
        </pc:spChg>
        <pc:spChg chg="mod">
          <ac:chgData name="Maureen Chang" userId="526d372c2a4fa9a2" providerId="LiveId" clId="{09DFD7FA-B12A-4E23-9D5F-450B92EAD7D7}" dt="2019-03-05T16:55:08.806" v="3962" actId="1076"/>
          <ac:spMkLst>
            <pc:docMk/>
            <pc:sldMk cId="3888225284" sldId="316"/>
            <ac:spMk id="3" creationId="{512DB1D0-9021-425A-B85E-355CA2E22258}"/>
          </ac:spMkLst>
        </pc:spChg>
      </pc:sldChg>
      <pc:sldChg chg="addSp modSp add modNotesTx">
        <pc:chgData name="Maureen Chang" userId="526d372c2a4fa9a2" providerId="LiveId" clId="{09DFD7FA-B12A-4E23-9D5F-450B92EAD7D7}" dt="2019-03-05T17:16:56.762" v="4282" actId="20577"/>
        <pc:sldMkLst>
          <pc:docMk/>
          <pc:sldMk cId="1709087136" sldId="317"/>
        </pc:sldMkLst>
        <pc:picChg chg="add mod">
          <ac:chgData name="Maureen Chang" userId="526d372c2a4fa9a2" providerId="LiveId" clId="{09DFD7FA-B12A-4E23-9D5F-450B92EAD7D7}" dt="2019-03-05T17:15:48.446" v="4138" actId="14100"/>
          <ac:picMkLst>
            <pc:docMk/>
            <pc:sldMk cId="1709087136" sldId="317"/>
            <ac:picMk id="1026" creationId="{EE88EE1A-2142-4A9D-B5D4-2A6AE4016989}"/>
          </ac:picMkLst>
        </pc:picChg>
      </pc:sldChg>
      <pc:sldChg chg="addSp modSp add ord">
        <pc:chgData name="Maureen Chang" userId="526d372c2a4fa9a2" providerId="LiveId" clId="{09DFD7FA-B12A-4E23-9D5F-450B92EAD7D7}" dt="2019-03-05T17:35:36.514" v="4418"/>
        <pc:sldMkLst>
          <pc:docMk/>
          <pc:sldMk cId="453313154" sldId="318"/>
        </pc:sldMkLst>
        <pc:spChg chg="add mod">
          <ac:chgData name="Maureen Chang" userId="526d372c2a4fa9a2" providerId="LiveId" clId="{09DFD7FA-B12A-4E23-9D5F-450B92EAD7D7}" dt="2019-03-05T17:33:04.853" v="4412" actId="1076"/>
          <ac:spMkLst>
            <pc:docMk/>
            <pc:sldMk cId="453313154" sldId="318"/>
            <ac:spMk id="2" creationId="{6238C4D7-CFB0-4945-A24C-9D5C470146BF}"/>
          </ac:spMkLst>
        </pc:spChg>
        <pc:spChg chg="add mod">
          <ac:chgData name="Maureen Chang" userId="526d372c2a4fa9a2" providerId="LiveId" clId="{09DFD7FA-B12A-4E23-9D5F-450B92EAD7D7}" dt="2019-03-05T17:34:02.292" v="4414" actId="1076"/>
          <ac:spMkLst>
            <pc:docMk/>
            <pc:sldMk cId="453313154" sldId="318"/>
            <ac:spMk id="3" creationId="{C61C80FE-9CFF-4D97-80C4-BD92D0707FF2}"/>
          </ac:spMkLst>
        </pc:spChg>
        <pc:spChg chg="add mod">
          <ac:chgData name="Maureen Chang" userId="526d372c2a4fa9a2" providerId="LiveId" clId="{09DFD7FA-B12A-4E23-9D5F-450B92EAD7D7}" dt="2019-03-05T17:35:06.800" v="4417" actId="1076"/>
          <ac:spMkLst>
            <pc:docMk/>
            <pc:sldMk cId="453313154" sldId="318"/>
            <ac:spMk id="4" creationId="{2DE9A053-7BE1-4046-8007-BB8C17F0A6B3}"/>
          </ac:spMkLst>
        </pc:spChg>
        <pc:spChg chg="add mod">
          <ac:chgData name="Maureen Chang" userId="526d372c2a4fa9a2" providerId="LiveId" clId="{09DFD7FA-B12A-4E23-9D5F-450B92EAD7D7}" dt="2019-03-05T17:24:47.391" v="4316" actId="1076"/>
          <ac:spMkLst>
            <pc:docMk/>
            <pc:sldMk cId="453313154" sldId="318"/>
            <ac:spMk id="5" creationId="{FFE3CAAE-8282-4F7B-BE63-B3FE6CE0CF55}"/>
          </ac:spMkLst>
        </pc:spChg>
        <pc:spChg chg="add mod">
          <ac:chgData name="Maureen Chang" userId="526d372c2a4fa9a2" providerId="LiveId" clId="{09DFD7FA-B12A-4E23-9D5F-450B92EAD7D7}" dt="2019-03-05T17:25:09.939" v="4320" actId="14100"/>
          <ac:spMkLst>
            <pc:docMk/>
            <pc:sldMk cId="453313154" sldId="318"/>
            <ac:spMk id="6" creationId="{F1D0A673-DCE8-4B8E-918C-50DD9A287BD0}"/>
          </ac:spMkLst>
        </pc:spChg>
        <pc:spChg chg="add mod">
          <ac:chgData name="Maureen Chang" userId="526d372c2a4fa9a2" providerId="LiveId" clId="{09DFD7FA-B12A-4E23-9D5F-450B92EAD7D7}" dt="2019-03-05T17:34:20.022" v="4415" actId="1076"/>
          <ac:spMkLst>
            <pc:docMk/>
            <pc:sldMk cId="453313154" sldId="318"/>
            <ac:spMk id="7" creationId="{DB406D30-7DD9-4FA5-A101-5B4AFCE49F7D}"/>
          </ac:spMkLst>
        </pc:spChg>
        <pc:spChg chg="add mod">
          <ac:chgData name="Maureen Chang" userId="526d372c2a4fa9a2" providerId="LiveId" clId="{09DFD7FA-B12A-4E23-9D5F-450B92EAD7D7}" dt="2019-03-05T17:34:35.341" v="4416" actId="1076"/>
          <ac:spMkLst>
            <pc:docMk/>
            <pc:sldMk cId="453313154" sldId="318"/>
            <ac:spMk id="8" creationId="{FD865025-341E-4180-B09E-AC9FD51AB370}"/>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nacacnet.org/knowledge-center/undocumented-students/" TargetMode="Externa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EE9FF-A1DC-2040-9617-2B17A2EBE3FC}" type="doc">
      <dgm:prSet loTypeId="urn:microsoft.com/office/officeart/2005/8/layout/default" loCatId="" qsTypeId="urn:microsoft.com/office/officeart/2005/8/quickstyle/simple1" qsCatId="simple" csTypeId="urn:microsoft.com/office/officeart/2005/8/colors/accent6_4" csCatId="accent6" phldr="1"/>
      <dgm:spPr/>
      <dgm:t>
        <a:bodyPr/>
        <a:lstStyle/>
        <a:p>
          <a:endParaRPr lang="en-US"/>
        </a:p>
      </dgm:t>
    </dgm:pt>
    <dgm:pt modelId="{56666087-316E-A946-AF35-80B99A298114}">
      <dgm:prSet phldrT="[Text]"/>
      <dgm:spPr/>
      <dgm:t>
        <a:bodyPr/>
        <a:lstStyle/>
        <a:p>
          <a:r>
            <a:rPr lang="en-US" dirty="0"/>
            <a:t>DATA</a:t>
          </a:r>
        </a:p>
      </dgm:t>
    </dgm:pt>
    <dgm:pt modelId="{A4F2B9A8-DAFF-9F42-B1CE-9C53522C3A3B}" type="parTrans" cxnId="{C0D88D27-917D-1B49-852B-4AF9DD6A5A2F}">
      <dgm:prSet/>
      <dgm:spPr/>
      <dgm:t>
        <a:bodyPr/>
        <a:lstStyle/>
        <a:p>
          <a:endParaRPr lang="en-US"/>
        </a:p>
      </dgm:t>
    </dgm:pt>
    <dgm:pt modelId="{2BAE1BCC-D0C5-9547-9920-E7C7603C37F7}" type="sibTrans" cxnId="{C0D88D27-917D-1B49-852B-4AF9DD6A5A2F}">
      <dgm:prSet/>
      <dgm:spPr/>
      <dgm:t>
        <a:bodyPr/>
        <a:lstStyle/>
        <a:p>
          <a:endParaRPr lang="en-US"/>
        </a:p>
      </dgm:t>
    </dgm:pt>
    <dgm:pt modelId="{E8BF762E-F062-C040-A100-D613D4380E6D}">
      <dgm:prSet phldrT="[Text]"/>
      <dgm:spPr/>
      <dgm:t>
        <a:bodyPr/>
        <a:lstStyle/>
        <a:p>
          <a:r>
            <a:rPr lang="en-US" dirty="0"/>
            <a:t>STATISTICS</a:t>
          </a:r>
        </a:p>
      </dgm:t>
    </dgm:pt>
    <dgm:pt modelId="{040E6EAF-3B32-704C-884E-DD0BBF00D5D1}" type="parTrans" cxnId="{6AD82641-5BFF-664A-BE39-9BAA9B95F480}">
      <dgm:prSet/>
      <dgm:spPr/>
      <dgm:t>
        <a:bodyPr/>
        <a:lstStyle/>
        <a:p>
          <a:endParaRPr lang="en-US"/>
        </a:p>
      </dgm:t>
    </dgm:pt>
    <dgm:pt modelId="{95E3B8AC-804E-444D-8659-F7682FED384C}" type="sibTrans" cxnId="{6AD82641-5BFF-664A-BE39-9BAA9B95F480}">
      <dgm:prSet/>
      <dgm:spPr/>
      <dgm:t>
        <a:bodyPr/>
        <a:lstStyle/>
        <a:p>
          <a:endParaRPr lang="en-US"/>
        </a:p>
      </dgm:t>
    </dgm:pt>
    <dgm:pt modelId="{5FEE5FB8-6E7D-4242-9468-04A493D48E5C}">
      <dgm:prSet phldrT="[Text]"/>
      <dgm:spPr/>
      <dgm:t>
        <a:bodyPr/>
        <a:lstStyle/>
        <a:p>
          <a:r>
            <a:rPr lang="en-US" dirty="0"/>
            <a:t>ANECDOTES AND EXPERIENCES</a:t>
          </a:r>
        </a:p>
      </dgm:t>
    </dgm:pt>
    <dgm:pt modelId="{F97589C0-3FF2-7147-A03E-4830D8157105}" type="parTrans" cxnId="{A4DDBC10-5954-2D41-A3F3-3663762A7AB9}">
      <dgm:prSet/>
      <dgm:spPr/>
      <dgm:t>
        <a:bodyPr/>
        <a:lstStyle/>
        <a:p>
          <a:endParaRPr lang="en-US"/>
        </a:p>
      </dgm:t>
    </dgm:pt>
    <dgm:pt modelId="{A2573BEC-8775-9F4E-A6E9-FB8836369256}" type="sibTrans" cxnId="{A4DDBC10-5954-2D41-A3F3-3663762A7AB9}">
      <dgm:prSet/>
      <dgm:spPr/>
      <dgm:t>
        <a:bodyPr/>
        <a:lstStyle/>
        <a:p>
          <a:endParaRPr lang="en-US"/>
        </a:p>
      </dgm:t>
    </dgm:pt>
    <dgm:pt modelId="{56A8E308-05B5-EE4D-9642-0F8B39415F41}">
      <dgm:prSet/>
      <dgm:spPr/>
      <dgm:t>
        <a:bodyPr/>
        <a:lstStyle/>
        <a:p>
          <a:r>
            <a:rPr lang="en-US" dirty="0"/>
            <a:t>WACAC'S +2000 ACTIVE MEMBERS</a:t>
          </a:r>
        </a:p>
      </dgm:t>
    </dgm:pt>
    <dgm:pt modelId="{2AA0BE94-803F-FD41-99B6-F597A39CA2C1}" type="parTrans" cxnId="{12A5213D-49AD-5148-8DC0-4A2FF73B9BA1}">
      <dgm:prSet/>
      <dgm:spPr/>
      <dgm:t>
        <a:bodyPr/>
        <a:lstStyle/>
        <a:p>
          <a:endParaRPr lang="en-US"/>
        </a:p>
      </dgm:t>
    </dgm:pt>
    <dgm:pt modelId="{128EA6B0-95F6-6D40-9809-F4A92618F1FB}" type="sibTrans" cxnId="{12A5213D-49AD-5148-8DC0-4A2FF73B9BA1}">
      <dgm:prSet/>
      <dgm:spPr/>
      <dgm:t>
        <a:bodyPr/>
        <a:lstStyle/>
        <a:p>
          <a:endParaRPr lang="en-US"/>
        </a:p>
      </dgm:t>
    </dgm:pt>
    <dgm:pt modelId="{81F0C026-4C46-DC47-870C-08D97BC74BD8}">
      <dgm:prSet phldrT="[Text]"/>
      <dgm:spPr/>
      <dgm:t>
        <a:bodyPr/>
        <a:lstStyle/>
        <a:p>
          <a:r>
            <a:rPr lang="en-US" dirty="0"/>
            <a:t>LEGISLATIVE ENDORSEMENTS</a:t>
          </a:r>
        </a:p>
      </dgm:t>
    </dgm:pt>
    <dgm:pt modelId="{73240515-A377-6E4B-84BB-33EDC5B69CD7}" type="parTrans" cxnId="{B3B5C7BB-A8EF-FD46-9F80-B13226ED3D17}">
      <dgm:prSet/>
      <dgm:spPr/>
      <dgm:t>
        <a:bodyPr/>
        <a:lstStyle/>
        <a:p>
          <a:endParaRPr lang="en-US"/>
        </a:p>
      </dgm:t>
    </dgm:pt>
    <dgm:pt modelId="{0C16E152-3B80-574B-A0DF-9A1A281F568E}" type="sibTrans" cxnId="{B3B5C7BB-A8EF-FD46-9F80-B13226ED3D17}">
      <dgm:prSet/>
      <dgm:spPr/>
      <dgm:t>
        <a:bodyPr/>
        <a:lstStyle/>
        <a:p>
          <a:endParaRPr lang="en-US"/>
        </a:p>
      </dgm:t>
    </dgm:pt>
    <dgm:pt modelId="{2A91602B-3790-D84D-A00F-59F93319841C}" type="pres">
      <dgm:prSet presAssocID="{EACEE9FF-A1DC-2040-9617-2B17A2EBE3FC}" presName="diagram" presStyleCnt="0">
        <dgm:presLayoutVars>
          <dgm:dir/>
          <dgm:resizeHandles val="exact"/>
        </dgm:presLayoutVars>
      </dgm:prSet>
      <dgm:spPr/>
      <dgm:t>
        <a:bodyPr/>
        <a:lstStyle/>
        <a:p>
          <a:endParaRPr lang="en-US"/>
        </a:p>
      </dgm:t>
    </dgm:pt>
    <dgm:pt modelId="{3E9B7B69-C9BE-AB45-8609-F08511F8105C}" type="pres">
      <dgm:prSet presAssocID="{56A8E308-05B5-EE4D-9642-0F8B39415F41}" presName="node" presStyleLbl="node1" presStyleIdx="0" presStyleCnt="5">
        <dgm:presLayoutVars>
          <dgm:bulletEnabled val="1"/>
        </dgm:presLayoutVars>
      </dgm:prSet>
      <dgm:spPr/>
      <dgm:t>
        <a:bodyPr/>
        <a:lstStyle/>
        <a:p>
          <a:endParaRPr lang="en-US"/>
        </a:p>
      </dgm:t>
    </dgm:pt>
    <dgm:pt modelId="{3188B91E-AC2A-7D4D-B385-F6C2A31C4D02}" type="pres">
      <dgm:prSet presAssocID="{128EA6B0-95F6-6D40-9809-F4A92618F1FB}" presName="sibTrans" presStyleCnt="0"/>
      <dgm:spPr/>
    </dgm:pt>
    <dgm:pt modelId="{7DA81DCE-3070-EA4D-9575-C8071C6DC29E}" type="pres">
      <dgm:prSet presAssocID="{81F0C026-4C46-DC47-870C-08D97BC74BD8}" presName="node" presStyleLbl="node1" presStyleIdx="1" presStyleCnt="5">
        <dgm:presLayoutVars>
          <dgm:bulletEnabled val="1"/>
        </dgm:presLayoutVars>
      </dgm:prSet>
      <dgm:spPr/>
      <dgm:t>
        <a:bodyPr/>
        <a:lstStyle/>
        <a:p>
          <a:endParaRPr lang="en-US"/>
        </a:p>
      </dgm:t>
    </dgm:pt>
    <dgm:pt modelId="{E6722308-FFFE-5042-AA09-F27622CC3D71}" type="pres">
      <dgm:prSet presAssocID="{0C16E152-3B80-574B-A0DF-9A1A281F568E}" presName="sibTrans" presStyleCnt="0"/>
      <dgm:spPr/>
    </dgm:pt>
    <dgm:pt modelId="{54078E11-204A-5C4E-8409-0CDA5C799A81}" type="pres">
      <dgm:prSet presAssocID="{5FEE5FB8-6E7D-4242-9468-04A493D48E5C}" presName="node" presStyleLbl="node1" presStyleIdx="2" presStyleCnt="5">
        <dgm:presLayoutVars>
          <dgm:bulletEnabled val="1"/>
        </dgm:presLayoutVars>
      </dgm:prSet>
      <dgm:spPr/>
      <dgm:t>
        <a:bodyPr/>
        <a:lstStyle/>
        <a:p>
          <a:endParaRPr lang="en-US"/>
        </a:p>
      </dgm:t>
    </dgm:pt>
    <dgm:pt modelId="{860FF309-BC19-624D-8402-F5CB42BE2F9A}" type="pres">
      <dgm:prSet presAssocID="{A2573BEC-8775-9F4E-A6E9-FB8836369256}" presName="sibTrans" presStyleCnt="0"/>
      <dgm:spPr/>
    </dgm:pt>
    <dgm:pt modelId="{CB027371-A144-EA47-BACE-9E5E0B52FFA0}" type="pres">
      <dgm:prSet presAssocID="{E8BF762E-F062-C040-A100-D613D4380E6D}" presName="node" presStyleLbl="node1" presStyleIdx="3" presStyleCnt="5">
        <dgm:presLayoutVars>
          <dgm:bulletEnabled val="1"/>
        </dgm:presLayoutVars>
      </dgm:prSet>
      <dgm:spPr/>
      <dgm:t>
        <a:bodyPr/>
        <a:lstStyle/>
        <a:p>
          <a:endParaRPr lang="en-US"/>
        </a:p>
      </dgm:t>
    </dgm:pt>
    <dgm:pt modelId="{828095FF-3994-944A-AF77-BC4E83008CF5}" type="pres">
      <dgm:prSet presAssocID="{95E3B8AC-804E-444D-8659-F7682FED384C}" presName="sibTrans" presStyleCnt="0"/>
      <dgm:spPr/>
    </dgm:pt>
    <dgm:pt modelId="{F626815F-D24B-8F4B-A63D-9AC59FDC857C}" type="pres">
      <dgm:prSet presAssocID="{56666087-316E-A946-AF35-80B99A298114}" presName="node" presStyleLbl="node1" presStyleIdx="4" presStyleCnt="5">
        <dgm:presLayoutVars>
          <dgm:bulletEnabled val="1"/>
        </dgm:presLayoutVars>
      </dgm:prSet>
      <dgm:spPr/>
      <dgm:t>
        <a:bodyPr/>
        <a:lstStyle/>
        <a:p>
          <a:endParaRPr lang="en-US"/>
        </a:p>
      </dgm:t>
    </dgm:pt>
  </dgm:ptLst>
  <dgm:cxnLst>
    <dgm:cxn modelId="{6AD82641-5BFF-664A-BE39-9BAA9B95F480}" srcId="{EACEE9FF-A1DC-2040-9617-2B17A2EBE3FC}" destId="{E8BF762E-F062-C040-A100-D613D4380E6D}" srcOrd="3" destOrd="0" parTransId="{040E6EAF-3B32-704C-884E-DD0BBF00D5D1}" sibTransId="{95E3B8AC-804E-444D-8659-F7682FED384C}"/>
    <dgm:cxn modelId="{FFE2727C-2985-4F40-8185-528B70243933}" type="presOf" srcId="{56666087-316E-A946-AF35-80B99A298114}" destId="{F626815F-D24B-8F4B-A63D-9AC59FDC857C}" srcOrd="0" destOrd="0" presId="urn:microsoft.com/office/officeart/2005/8/layout/default"/>
    <dgm:cxn modelId="{E228A390-B84B-F641-B599-EC6A555EB1AA}" type="presOf" srcId="{56A8E308-05B5-EE4D-9642-0F8B39415F41}" destId="{3E9B7B69-C9BE-AB45-8609-F08511F8105C}" srcOrd="0" destOrd="0" presId="urn:microsoft.com/office/officeart/2005/8/layout/default"/>
    <dgm:cxn modelId="{B3B5C7BB-A8EF-FD46-9F80-B13226ED3D17}" srcId="{EACEE9FF-A1DC-2040-9617-2B17A2EBE3FC}" destId="{81F0C026-4C46-DC47-870C-08D97BC74BD8}" srcOrd="1" destOrd="0" parTransId="{73240515-A377-6E4B-84BB-33EDC5B69CD7}" sibTransId="{0C16E152-3B80-574B-A0DF-9A1A281F568E}"/>
    <dgm:cxn modelId="{2CAF81C5-78F3-5748-8207-26360727D518}" type="presOf" srcId="{E8BF762E-F062-C040-A100-D613D4380E6D}" destId="{CB027371-A144-EA47-BACE-9E5E0B52FFA0}" srcOrd="0" destOrd="0" presId="urn:microsoft.com/office/officeart/2005/8/layout/default"/>
    <dgm:cxn modelId="{A4DDBC10-5954-2D41-A3F3-3663762A7AB9}" srcId="{EACEE9FF-A1DC-2040-9617-2B17A2EBE3FC}" destId="{5FEE5FB8-6E7D-4242-9468-04A493D48E5C}" srcOrd="2" destOrd="0" parTransId="{F97589C0-3FF2-7147-A03E-4830D8157105}" sibTransId="{A2573BEC-8775-9F4E-A6E9-FB8836369256}"/>
    <dgm:cxn modelId="{C0D88D27-917D-1B49-852B-4AF9DD6A5A2F}" srcId="{EACEE9FF-A1DC-2040-9617-2B17A2EBE3FC}" destId="{56666087-316E-A946-AF35-80B99A298114}" srcOrd="4" destOrd="0" parTransId="{A4F2B9A8-DAFF-9F42-B1CE-9C53522C3A3B}" sibTransId="{2BAE1BCC-D0C5-9547-9920-E7C7603C37F7}"/>
    <dgm:cxn modelId="{12A5213D-49AD-5148-8DC0-4A2FF73B9BA1}" srcId="{EACEE9FF-A1DC-2040-9617-2B17A2EBE3FC}" destId="{56A8E308-05B5-EE4D-9642-0F8B39415F41}" srcOrd="0" destOrd="0" parTransId="{2AA0BE94-803F-FD41-99B6-F597A39CA2C1}" sibTransId="{128EA6B0-95F6-6D40-9809-F4A92618F1FB}"/>
    <dgm:cxn modelId="{B9E89DD8-55F4-F348-8309-AF4786084875}" type="presOf" srcId="{81F0C026-4C46-DC47-870C-08D97BC74BD8}" destId="{7DA81DCE-3070-EA4D-9575-C8071C6DC29E}" srcOrd="0" destOrd="0" presId="urn:microsoft.com/office/officeart/2005/8/layout/default"/>
    <dgm:cxn modelId="{27B72959-EF16-024B-A060-3977CC8858D6}" type="presOf" srcId="{EACEE9FF-A1DC-2040-9617-2B17A2EBE3FC}" destId="{2A91602B-3790-D84D-A00F-59F93319841C}" srcOrd="0" destOrd="0" presId="urn:microsoft.com/office/officeart/2005/8/layout/default"/>
    <dgm:cxn modelId="{7F486168-0C49-A447-B9F0-BA9100CF435A}" type="presOf" srcId="{5FEE5FB8-6E7D-4242-9468-04A493D48E5C}" destId="{54078E11-204A-5C4E-8409-0CDA5C799A81}" srcOrd="0" destOrd="0" presId="urn:microsoft.com/office/officeart/2005/8/layout/default"/>
    <dgm:cxn modelId="{4C6B52F2-65D8-3C47-A667-3669BF49155D}" type="presParOf" srcId="{2A91602B-3790-D84D-A00F-59F93319841C}" destId="{3E9B7B69-C9BE-AB45-8609-F08511F8105C}" srcOrd="0" destOrd="0" presId="urn:microsoft.com/office/officeart/2005/8/layout/default"/>
    <dgm:cxn modelId="{958FBD22-943D-7D4F-B6E3-2746249B9C91}" type="presParOf" srcId="{2A91602B-3790-D84D-A00F-59F93319841C}" destId="{3188B91E-AC2A-7D4D-B385-F6C2A31C4D02}" srcOrd="1" destOrd="0" presId="urn:microsoft.com/office/officeart/2005/8/layout/default"/>
    <dgm:cxn modelId="{F548F5E9-EAD8-1B4E-B132-FD79215BB8FB}" type="presParOf" srcId="{2A91602B-3790-D84D-A00F-59F93319841C}" destId="{7DA81DCE-3070-EA4D-9575-C8071C6DC29E}" srcOrd="2" destOrd="0" presId="urn:microsoft.com/office/officeart/2005/8/layout/default"/>
    <dgm:cxn modelId="{72FE7A66-4498-8F45-B627-9E9EC1861E22}" type="presParOf" srcId="{2A91602B-3790-D84D-A00F-59F93319841C}" destId="{E6722308-FFFE-5042-AA09-F27622CC3D71}" srcOrd="3" destOrd="0" presId="urn:microsoft.com/office/officeart/2005/8/layout/default"/>
    <dgm:cxn modelId="{1199E359-AE58-054E-BC02-3D62B4F72882}" type="presParOf" srcId="{2A91602B-3790-D84D-A00F-59F93319841C}" destId="{54078E11-204A-5C4E-8409-0CDA5C799A81}" srcOrd="4" destOrd="0" presId="urn:microsoft.com/office/officeart/2005/8/layout/default"/>
    <dgm:cxn modelId="{F47134FF-2E10-4041-9797-D887E00C6C9E}" type="presParOf" srcId="{2A91602B-3790-D84D-A00F-59F93319841C}" destId="{860FF309-BC19-624D-8402-F5CB42BE2F9A}" srcOrd="5" destOrd="0" presId="urn:microsoft.com/office/officeart/2005/8/layout/default"/>
    <dgm:cxn modelId="{D4213D73-AE02-844B-A769-C3EDF91C9B10}" type="presParOf" srcId="{2A91602B-3790-D84D-A00F-59F93319841C}" destId="{CB027371-A144-EA47-BACE-9E5E0B52FFA0}" srcOrd="6" destOrd="0" presId="urn:microsoft.com/office/officeart/2005/8/layout/default"/>
    <dgm:cxn modelId="{83A74238-E47B-8640-950D-A8BE09B20F1A}" type="presParOf" srcId="{2A91602B-3790-D84D-A00F-59F93319841C}" destId="{828095FF-3994-944A-AF77-BC4E83008CF5}" srcOrd="7" destOrd="0" presId="urn:microsoft.com/office/officeart/2005/8/layout/default"/>
    <dgm:cxn modelId="{9D47009D-B6F1-CF4C-AA8E-BD687B00D4FE}" type="presParOf" srcId="{2A91602B-3790-D84D-A00F-59F93319841C}" destId="{F626815F-D24B-8F4B-A63D-9AC59FDC857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6409E-953C-1F49-AF5D-7AE2B6C36523}"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A8228FD3-FE7D-9647-9CF3-5104F2C17E0B}">
      <dgm:prSet phldrT="[Text]"/>
      <dgm:spPr/>
      <dgm:t>
        <a:bodyPr/>
        <a:lstStyle/>
        <a:p>
          <a:pPr algn="l"/>
          <a:r>
            <a:rPr lang="en-US" b="1" i="0" dirty="0">
              <a:latin typeface="Helvetica Neue Light" charset="0"/>
              <a:ea typeface="Helvetica Neue Light" charset="0"/>
              <a:cs typeface="Helvetica Neue Light" charset="0"/>
            </a:rPr>
            <a:t>Visit NACAC </a:t>
          </a:r>
          <a:r>
            <a:rPr lang="en-US" b="1" i="0" dirty="0">
              <a:latin typeface="Helvetica Neue Light" charset="0"/>
              <a:ea typeface="Helvetica Neue Light" charset="0"/>
              <a:cs typeface="Helvetica Neue Light" charset="0"/>
              <a:hlinkClick xmlns:r="http://schemas.openxmlformats.org/officeDocument/2006/relationships" r:id="rId1"/>
            </a:rPr>
            <a:t>knowledge center</a:t>
          </a:r>
          <a:r>
            <a:rPr lang="en-US" b="1" i="0" dirty="0">
              <a:latin typeface="Helvetica Neue Light" charset="0"/>
              <a:ea typeface="Helvetica Neue Light" charset="0"/>
              <a:cs typeface="Helvetica Neue Light" charset="0"/>
            </a:rPr>
            <a:t>,  </a:t>
          </a:r>
        </a:p>
        <a:p>
          <a:pPr algn="l"/>
          <a:r>
            <a:rPr lang="en-US" b="1" i="0" dirty="0">
              <a:latin typeface="Helvetica Neue Light" charset="0"/>
              <a:ea typeface="Helvetica Neue Light" charset="0"/>
              <a:cs typeface="Helvetica Neue Light" charset="0"/>
            </a:rPr>
            <a:t>WACAC Advocacy Center </a:t>
          </a:r>
        </a:p>
      </dgm:t>
    </dgm:pt>
    <dgm:pt modelId="{79DCC25A-4833-A94E-BEB5-D7F11E49B68B}" type="parTrans" cxnId="{49B19719-FC29-9D4E-B676-DF24073E3213}">
      <dgm:prSet/>
      <dgm:spPr/>
      <dgm:t>
        <a:bodyPr/>
        <a:lstStyle/>
        <a:p>
          <a:endParaRPr lang="en-US"/>
        </a:p>
      </dgm:t>
    </dgm:pt>
    <dgm:pt modelId="{56A2F314-1F2C-9A4C-8DC1-D3C0BF8C9CBE}" type="sibTrans" cxnId="{49B19719-FC29-9D4E-B676-DF24073E3213}">
      <dgm:prSet/>
      <dgm:spPr/>
      <dgm:t>
        <a:bodyPr/>
        <a:lstStyle/>
        <a:p>
          <a:endParaRPr lang="en-US"/>
        </a:p>
      </dgm:t>
    </dgm:pt>
    <dgm:pt modelId="{02CEC77F-A41E-D843-A417-18222837E86E}">
      <dgm:prSet/>
      <dgm:spPr/>
      <dgm:t>
        <a:bodyPr/>
        <a:lstStyle/>
        <a:p>
          <a:pPr algn="l"/>
          <a:r>
            <a:rPr lang="en-US" b="1" i="0" dirty="0">
              <a:latin typeface="Helvetica Neue Light" charset="0"/>
              <a:ea typeface="Helvetica Neue Light" charset="0"/>
              <a:cs typeface="Helvetica Neue Light" charset="0"/>
            </a:rPr>
            <a:t>Join the WACAC GRAC Facebook group</a:t>
          </a:r>
        </a:p>
      </dgm:t>
    </dgm:pt>
    <dgm:pt modelId="{4C28B937-BACB-2D48-83A0-B6179BF62E3E}" type="parTrans" cxnId="{D6952D86-C704-534F-95F2-CC51BA16CA42}">
      <dgm:prSet/>
      <dgm:spPr/>
      <dgm:t>
        <a:bodyPr/>
        <a:lstStyle/>
        <a:p>
          <a:endParaRPr lang="en-US"/>
        </a:p>
      </dgm:t>
    </dgm:pt>
    <dgm:pt modelId="{AF68C380-0525-4C47-8A73-D4F9997B11F5}" type="sibTrans" cxnId="{D6952D86-C704-534F-95F2-CC51BA16CA42}">
      <dgm:prSet/>
      <dgm:spPr/>
      <dgm:t>
        <a:bodyPr/>
        <a:lstStyle/>
        <a:p>
          <a:endParaRPr lang="en-US"/>
        </a:p>
      </dgm:t>
    </dgm:pt>
    <dgm:pt modelId="{DC127EED-F254-144F-957A-961924BB067F}">
      <dgm:prSet/>
      <dgm:spPr/>
      <dgm:t>
        <a:bodyPr/>
        <a:lstStyle/>
        <a:p>
          <a:pPr algn="l"/>
          <a:r>
            <a:rPr lang="en-US" b="1" i="0" dirty="0">
              <a:latin typeface="Helvetica Neue Light" charset="0"/>
              <a:ea typeface="Helvetica Neue Light" charset="0"/>
              <a:cs typeface="Helvetica Neue Light" charset="0"/>
            </a:rPr>
            <a:t>Visit the                           non-partisan </a:t>
          </a:r>
          <a:r>
            <a:rPr lang="en-US" b="1" i="0" u="sng" dirty="0">
              <a:latin typeface="Helvetica Neue Light" charset="0"/>
              <a:ea typeface="Helvetica Neue Light" charset="0"/>
              <a:cs typeface="Helvetica Neue Light" charset="0"/>
            </a:rPr>
            <a:t>Countable.org  </a:t>
          </a:r>
          <a:endParaRPr lang="en-US" b="1" i="0" dirty="0">
            <a:latin typeface="Helvetica Neue Light" charset="0"/>
            <a:ea typeface="Helvetica Neue Light" charset="0"/>
            <a:cs typeface="Helvetica Neue Light" charset="0"/>
          </a:endParaRPr>
        </a:p>
      </dgm:t>
    </dgm:pt>
    <dgm:pt modelId="{F37CE48F-CA9F-0F46-8C0D-5A688CAF9255}" type="parTrans" cxnId="{6BE652E9-C98F-6640-B568-C00CEF6A8139}">
      <dgm:prSet/>
      <dgm:spPr/>
      <dgm:t>
        <a:bodyPr/>
        <a:lstStyle/>
        <a:p>
          <a:endParaRPr lang="en-US"/>
        </a:p>
      </dgm:t>
    </dgm:pt>
    <dgm:pt modelId="{724BC527-B49D-5744-B1A2-C89350A2C82A}" type="sibTrans" cxnId="{6BE652E9-C98F-6640-B568-C00CEF6A8139}">
      <dgm:prSet/>
      <dgm:spPr/>
      <dgm:t>
        <a:bodyPr/>
        <a:lstStyle/>
        <a:p>
          <a:endParaRPr lang="en-US"/>
        </a:p>
      </dgm:t>
    </dgm:pt>
    <dgm:pt modelId="{EEB02520-5240-F340-9096-6A863B4952BB}">
      <dgm:prSet/>
      <dgm:spPr/>
      <dgm:t>
        <a:bodyPr/>
        <a:lstStyle/>
        <a:p>
          <a:pPr algn="l"/>
          <a:r>
            <a:rPr lang="en-US" b="1" i="0" dirty="0">
              <a:latin typeface="Helvetica Neue Light" charset="0"/>
              <a:ea typeface="Helvetica Neue Light" charset="0"/>
              <a:cs typeface="Helvetica Neue Light" charset="0"/>
            </a:rPr>
            <a:t>Text ‘Resist’ to 50409</a:t>
          </a:r>
        </a:p>
      </dgm:t>
    </dgm:pt>
    <dgm:pt modelId="{8E3EEF8C-6F3F-0349-8C49-7A563B33557A}" type="parTrans" cxnId="{30147E55-22CF-C24F-90FB-C1CBF7ACA505}">
      <dgm:prSet/>
      <dgm:spPr/>
      <dgm:t>
        <a:bodyPr/>
        <a:lstStyle/>
        <a:p>
          <a:endParaRPr lang="en-US"/>
        </a:p>
      </dgm:t>
    </dgm:pt>
    <dgm:pt modelId="{EF6474DA-9C67-964D-BAA9-B89EE5F8FDAC}" type="sibTrans" cxnId="{30147E55-22CF-C24F-90FB-C1CBF7ACA505}">
      <dgm:prSet/>
      <dgm:spPr/>
      <dgm:t>
        <a:bodyPr/>
        <a:lstStyle/>
        <a:p>
          <a:endParaRPr lang="en-US"/>
        </a:p>
      </dgm:t>
    </dgm:pt>
    <dgm:pt modelId="{ABC343D7-0097-4A36-A55D-FDF9B1BE9798}">
      <dgm:prSet/>
      <dgm:spPr>
        <a:solidFill>
          <a:schemeClr val="accent2">
            <a:lumMod val="75000"/>
          </a:schemeClr>
        </a:solidFill>
      </dgm:spPr>
      <dgm:t>
        <a:bodyPr/>
        <a:lstStyle/>
        <a:p>
          <a:pPr algn="l"/>
          <a:r>
            <a:rPr lang="en-US" b="1" i="0">
              <a:latin typeface="Helvetica Neue Light" charset="0"/>
              <a:ea typeface="Helvetica Neue Light" charset="0"/>
              <a:cs typeface="Helvetica Neue Light" charset="0"/>
            </a:rPr>
            <a:t>Join a local political group</a:t>
          </a:r>
          <a:endParaRPr lang="en-US" b="1" i="0" dirty="0">
            <a:latin typeface="Helvetica Neue Light" charset="0"/>
            <a:ea typeface="Helvetica Neue Light" charset="0"/>
            <a:cs typeface="Helvetica Neue Light" charset="0"/>
          </a:endParaRPr>
        </a:p>
      </dgm:t>
    </dgm:pt>
    <dgm:pt modelId="{5073DCB2-479B-4B32-9365-350CA574B098}" type="parTrans" cxnId="{D09AC509-6E7A-4024-8A4F-75B50686E1B4}">
      <dgm:prSet/>
      <dgm:spPr/>
      <dgm:t>
        <a:bodyPr/>
        <a:lstStyle/>
        <a:p>
          <a:endParaRPr lang="en-US"/>
        </a:p>
      </dgm:t>
    </dgm:pt>
    <dgm:pt modelId="{9B56C193-722D-4247-AFDC-52012E542E9B}" type="sibTrans" cxnId="{D09AC509-6E7A-4024-8A4F-75B50686E1B4}">
      <dgm:prSet/>
      <dgm:spPr/>
      <dgm:t>
        <a:bodyPr/>
        <a:lstStyle/>
        <a:p>
          <a:endParaRPr lang="en-US"/>
        </a:p>
      </dgm:t>
    </dgm:pt>
    <dgm:pt modelId="{40FA43B1-4373-8C44-9927-EB5119A22F0F}" type="pres">
      <dgm:prSet presAssocID="{D3B6409E-953C-1F49-AF5D-7AE2B6C36523}" presName="diagram" presStyleCnt="0">
        <dgm:presLayoutVars>
          <dgm:dir/>
          <dgm:resizeHandles val="exact"/>
        </dgm:presLayoutVars>
      </dgm:prSet>
      <dgm:spPr/>
      <dgm:t>
        <a:bodyPr/>
        <a:lstStyle/>
        <a:p>
          <a:endParaRPr lang="en-US"/>
        </a:p>
      </dgm:t>
    </dgm:pt>
    <dgm:pt modelId="{08FAB7BE-2E54-0240-8A89-1AC49F5CD263}" type="pres">
      <dgm:prSet presAssocID="{A8228FD3-FE7D-9647-9CF3-5104F2C17E0B}" presName="node" presStyleLbl="node1" presStyleIdx="0" presStyleCnt="5">
        <dgm:presLayoutVars>
          <dgm:bulletEnabled val="1"/>
        </dgm:presLayoutVars>
      </dgm:prSet>
      <dgm:spPr/>
      <dgm:t>
        <a:bodyPr/>
        <a:lstStyle/>
        <a:p>
          <a:endParaRPr lang="en-US"/>
        </a:p>
      </dgm:t>
    </dgm:pt>
    <dgm:pt modelId="{6179701A-F043-484B-8E84-F98134469ABD}" type="pres">
      <dgm:prSet presAssocID="{56A2F314-1F2C-9A4C-8DC1-D3C0BF8C9CBE}" presName="sibTrans" presStyleCnt="0"/>
      <dgm:spPr/>
    </dgm:pt>
    <dgm:pt modelId="{E5A3BB66-436E-D745-8626-65D14E6EC9E5}" type="pres">
      <dgm:prSet presAssocID="{02CEC77F-A41E-D843-A417-18222837E86E}" presName="node" presStyleLbl="node1" presStyleIdx="1" presStyleCnt="5">
        <dgm:presLayoutVars>
          <dgm:bulletEnabled val="1"/>
        </dgm:presLayoutVars>
      </dgm:prSet>
      <dgm:spPr/>
      <dgm:t>
        <a:bodyPr/>
        <a:lstStyle/>
        <a:p>
          <a:endParaRPr lang="en-US"/>
        </a:p>
      </dgm:t>
    </dgm:pt>
    <dgm:pt modelId="{561A0F06-CD90-1147-B3BB-F8AE24BF330C}" type="pres">
      <dgm:prSet presAssocID="{AF68C380-0525-4C47-8A73-D4F9997B11F5}" presName="sibTrans" presStyleCnt="0"/>
      <dgm:spPr/>
    </dgm:pt>
    <dgm:pt modelId="{36DD60B1-C568-454B-BEFE-46F2BD2F9C05}" type="pres">
      <dgm:prSet presAssocID="{DC127EED-F254-144F-957A-961924BB067F}" presName="node" presStyleLbl="node1" presStyleIdx="2" presStyleCnt="5">
        <dgm:presLayoutVars>
          <dgm:bulletEnabled val="1"/>
        </dgm:presLayoutVars>
      </dgm:prSet>
      <dgm:spPr/>
      <dgm:t>
        <a:bodyPr/>
        <a:lstStyle/>
        <a:p>
          <a:endParaRPr lang="en-US"/>
        </a:p>
      </dgm:t>
    </dgm:pt>
    <dgm:pt modelId="{5D2EBB62-5A80-ED46-B8A3-85A7F1EAE4EF}" type="pres">
      <dgm:prSet presAssocID="{724BC527-B49D-5744-B1A2-C89350A2C82A}" presName="sibTrans" presStyleCnt="0"/>
      <dgm:spPr/>
    </dgm:pt>
    <dgm:pt modelId="{05D07FC7-4204-724E-8000-5148C903CDE5}" type="pres">
      <dgm:prSet presAssocID="{EEB02520-5240-F340-9096-6A863B4952BB}" presName="node" presStyleLbl="node1" presStyleIdx="3" presStyleCnt="5">
        <dgm:presLayoutVars>
          <dgm:bulletEnabled val="1"/>
        </dgm:presLayoutVars>
      </dgm:prSet>
      <dgm:spPr/>
      <dgm:t>
        <a:bodyPr/>
        <a:lstStyle/>
        <a:p>
          <a:endParaRPr lang="en-US"/>
        </a:p>
      </dgm:t>
    </dgm:pt>
    <dgm:pt modelId="{2D5A2CD9-EBEC-164B-86CA-3CA8C612B088}" type="pres">
      <dgm:prSet presAssocID="{EF6474DA-9C67-964D-BAA9-B89EE5F8FDAC}" presName="sibTrans" presStyleCnt="0"/>
      <dgm:spPr/>
    </dgm:pt>
    <dgm:pt modelId="{3FD46F82-0C7E-4734-89C5-5CB3A694F804}" type="pres">
      <dgm:prSet presAssocID="{ABC343D7-0097-4A36-A55D-FDF9B1BE9798}" presName="node" presStyleLbl="node1" presStyleIdx="4" presStyleCnt="5">
        <dgm:presLayoutVars>
          <dgm:bulletEnabled val="1"/>
        </dgm:presLayoutVars>
      </dgm:prSet>
      <dgm:spPr/>
      <dgm:t>
        <a:bodyPr/>
        <a:lstStyle/>
        <a:p>
          <a:endParaRPr lang="en-US"/>
        </a:p>
      </dgm:t>
    </dgm:pt>
  </dgm:ptLst>
  <dgm:cxnLst>
    <dgm:cxn modelId="{30147E55-22CF-C24F-90FB-C1CBF7ACA505}" srcId="{D3B6409E-953C-1F49-AF5D-7AE2B6C36523}" destId="{EEB02520-5240-F340-9096-6A863B4952BB}" srcOrd="3" destOrd="0" parTransId="{8E3EEF8C-6F3F-0349-8C49-7A563B33557A}" sibTransId="{EF6474DA-9C67-964D-BAA9-B89EE5F8FDAC}"/>
    <dgm:cxn modelId="{D6952D86-C704-534F-95F2-CC51BA16CA42}" srcId="{D3B6409E-953C-1F49-AF5D-7AE2B6C36523}" destId="{02CEC77F-A41E-D843-A417-18222837E86E}" srcOrd="1" destOrd="0" parTransId="{4C28B937-BACB-2D48-83A0-B6179BF62E3E}" sibTransId="{AF68C380-0525-4C47-8A73-D4F9997B11F5}"/>
    <dgm:cxn modelId="{6BE652E9-C98F-6640-B568-C00CEF6A8139}" srcId="{D3B6409E-953C-1F49-AF5D-7AE2B6C36523}" destId="{DC127EED-F254-144F-957A-961924BB067F}" srcOrd="2" destOrd="0" parTransId="{F37CE48F-CA9F-0F46-8C0D-5A688CAF9255}" sibTransId="{724BC527-B49D-5744-B1A2-C89350A2C82A}"/>
    <dgm:cxn modelId="{BEEF1B6D-D492-3341-88C5-C8960D7AC589}" type="presOf" srcId="{DC127EED-F254-144F-957A-961924BB067F}" destId="{36DD60B1-C568-454B-BEFE-46F2BD2F9C05}" srcOrd="0" destOrd="0" presId="urn:microsoft.com/office/officeart/2005/8/layout/default"/>
    <dgm:cxn modelId="{49B19719-FC29-9D4E-B676-DF24073E3213}" srcId="{D3B6409E-953C-1F49-AF5D-7AE2B6C36523}" destId="{A8228FD3-FE7D-9647-9CF3-5104F2C17E0B}" srcOrd="0" destOrd="0" parTransId="{79DCC25A-4833-A94E-BEB5-D7F11E49B68B}" sibTransId="{56A2F314-1F2C-9A4C-8DC1-D3C0BF8C9CBE}"/>
    <dgm:cxn modelId="{ADAE2992-31C0-3C4E-A233-2950F2120E76}" type="presOf" srcId="{EEB02520-5240-F340-9096-6A863B4952BB}" destId="{05D07FC7-4204-724E-8000-5148C903CDE5}" srcOrd="0" destOrd="0" presId="urn:microsoft.com/office/officeart/2005/8/layout/default"/>
    <dgm:cxn modelId="{53544CF6-6102-413F-AAA9-CC5358B24EF3}" type="presOf" srcId="{ABC343D7-0097-4A36-A55D-FDF9B1BE9798}" destId="{3FD46F82-0C7E-4734-89C5-5CB3A694F804}" srcOrd="0" destOrd="0" presId="urn:microsoft.com/office/officeart/2005/8/layout/default"/>
    <dgm:cxn modelId="{34928B0A-23D3-4F43-A6EE-71E1D4BB96AD}" type="presOf" srcId="{A8228FD3-FE7D-9647-9CF3-5104F2C17E0B}" destId="{08FAB7BE-2E54-0240-8A89-1AC49F5CD263}" srcOrd="0" destOrd="0" presId="urn:microsoft.com/office/officeart/2005/8/layout/default"/>
    <dgm:cxn modelId="{D09AC509-6E7A-4024-8A4F-75B50686E1B4}" srcId="{D3B6409E-953C-1F49-AF5D-7AE2B6C36523}" destId="{ABC343D7-0097-4A36-A55D-FDF9B1BE9798}" srcOrd="4" destOrd="0" parTransId="{5073DCB2-479B-4B32-9365-350CA574B098}" sibTransId="{9B56C193-722D-4247-AFDC-52012E542E9B}"/>
    <dgm:cxn modelId="{369CCFD0-4F31-9242-BB44-DE72E58EAE09}" type="presOf" srcId="{D3B6409E-953C-1F49-AF5D-7AE2B6C36523}" destId="{40FA43B1-4373-8C44-9927-EB5119A22F0F}" srcOrd="0" destOrd="0" presId="urn:microsoft.com/office/officeart/2005/8/layout/default"/>
    <dgm:cxn modelId="{B30BC639-0916-304B-A777-92C98CCDD778}" type="presOf" srcId="{02CEC77F-A41E-D843-A417-18222837E86E}" destId="{E5A3BB66-436E-D745-8626-65D14E6EC9E5}" srcOrd="0" destOrd="0" presId="urn:microsoft.com/office/officeart/2005/8/layout/default"/>
    <dgm:cxn modelId="{A51F4F80-0B92-0448-9135-A6905A671553}" type="presParOf" srcId="{40FA43B1-4373-8C44-9927-EB5119A22F0F}" destId="{08FAB7BE-2E54-0240-8A89-1AC49F5CD263}" srcOrd="0" destOrd="0" presId="urn:microsoft.com/office/officeart/2005/8/layout/default"/>
    <dgm:cxn modelId="{61DBBD8A-AAB5-AF47-AA30-DFA8BA99FED2}" type="presParOf" srcId="{40FA43B1-4373-8C44-9927-EB5119A22F0F}" destId="{6179701A-F043-484B-8E84-F98134469ABD}" srcOrd="1" destOrd="0" presId="urn:microsoft.com/office/officeart/2005/8/layout/default"/>
    <dgm:cxn modelId="{BE2C1230-3EBB-F74B-803A-F5850DC4891F}" type="presParOf" srcId="{40FA43B1-4373-8C44-9927-EB5119A22F0F}" destId="{E5A3BB66-436E-D745-8626-65D14E6EC9E5}" srcOrd="2" destOrd="0" presId="urn:microsoft.com/office/officeart/2005/8/layout/default"/>
    <dgm:cxn modelId="{C53EC40F-967F-1B4B-AC68-66F811B15CC7}" type="presParOf" srcId="{40FA43B1-4373-8C44-9927-EB5119A22F0F}" destId="{561A0F06-CD90-1147-B3BB-F8AE24BF330C}" srcOrd="3" destOrd="0" presId="urn:microsoft.com/office/officeart/2005/8/layout/default"/>
    <dgm:cxn modelId="{D99BCE00-DF8B-074E-AABB-E6789576349A}" type="presParOf" srcId="{40FA43B1-4373-8C44-9927-EB5119A22F0F}" destId="{36DD60B1-C568-454B-BEFE-46F2BD2F9C05}" srcOrd="4" destOrd="0" presId="urn:microsoft.com/office/officeart/2005/8/layout/default"/>
    <dgm:cxn modelId="{574BFA3E-0E8F-0C47-A468-9DC6F4814D7B}" type="presParOf" srcId="{40FA43B1-4373-8C44-9927-EB5119A22F0F}" destId="{5D2EBB62-5A80-ED46-B8A3-85A7F1EAE4EF}" srcOrd="5" destOrd="0" presId="urn:microsoft.com/office/officeart/2005/8/layout/default"/>
    <dgm:cxn modelId="{09D4E341-8C3B-C049-BF0E-E107DEA0F607}" type="presParOf" srcId="{40FA43B1-4373-8C44-9927-EB5119A22F0F}" destId="{05D07FC7-4204-724E-8000-5148C903CDE5}" srcOrd="6" destOrd="0" presId="urn:microsoft.com/office/officeart/2005/8/layout/default"/>
    <dgm:cxn modelId="{3569EE55-5B9C-D34A-A6EA-AC6EC9E26EE1}" type="presParOf" srcId="{40FA43B1-4373-8C44-9927-EB5119A22F0F}" destId="{2D5A2CD9-EBEC-164B-86CA-3CA8C612B088}" srcOrd="7" destOrd="0" presId="urn:microsoft.com/office/officeart/2005/8/layout/default"/>
    <dgm:cxn modelId="{97404909-0AC7-4D17-8467-39F41A1A3BE5}" type="presParOf" srcId="{40FA43B1-4373-8C44-9927-EB5119A22F0F}" destId="{3FD46F82-0C7E-4734-89C5-5CB3A694F80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3/15/2019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3/15/2019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Immigration_to_the_United_States" TargetMode="External"/><Relationship Id="rId7" Type="http://schemas.openxmlformats.org/officeDocument/2006/relationships/hyperlink" Target="https://en.wikipedia.org/wiki/DREAM_Ac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Employment_authorization_document" TargetMode="External"/><Relationship Id="rId5" Type="http://schemas.openxmlformats.org/officeDocument/2006/relationships/hyperlink" Target="https://en.wikipedia.org/wiki/Deportation" TargetMode="External"/><Relationship Id="rId4" Type="http://schemas.openxmlformats.org/officeDocument/2006/relationships/hyperlink" Target="https://en.wikipedia.org/wiki/Deferred_ac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DREAM_Act#cite_note-40"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en.wikipedia.org/wiki/DREAM_Act#cite_note-42" TargetMode="External"/><Relationship Id="rId4" Type="http://schemas.openxmlformats.org/officeDocument/2006/relationships/hyperlink" Target="https://en.wikipedia.org/wiki/DREAM_Act#cite_note-4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ountable.org/"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www.csba.org/" TargetMode="External"/><Relationship Id="rId4" Type="http://schemas.openxmlformats.org/officeDocument/2006/relationships/hyperlink" Target="http://www.findyyourrep.legislature.ca.gov/"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a:t>
            </a:fld>
            <a:endParaRPr lang="en-US"/>
          </a:p>
        </p:txBody>
      </p:sp>
    </p:spTree>
    <p:extLst>
      <p:ext uri="{BB962C8B-B14F-4D97-AF65-F5344CB8AC3E}">
        <p14:creationId xmlns:p14="http://schemas.microsoft.com/office/powerpoint/2010/main" val="3350740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16</a:t>
            </a:fld>
            <a:endParaRPr lang="en-US"/>
          </a:p>
        </p:txBody>
      </p:sp>
    </p:spTree>
    <p:extLst>
      <p:ext uri="{BB962C8B-B14F-4D97-AF65-F5344CB8AC3E}">
        <p14:creationId xmlns:p14="http://schemas.microsoft.com/office/powerpoint/2010/main" val="293422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DACA began in 2012 by executive order. January 2018 State of the Union address tied DACA/DREAM Act  to extreme positions. NACAC advocates for a clean DACA/DREAM Act solution, that is, separate from other immigration issues. </a:t>
            </a:r>
          </a:p>
          <a:p>
            <a:endParaRPr lang="en-US" dirty="0" smtClean="0"/>
          </a:p>
          <a:p>
            <a:r>
              <a:rPr lang="en-US" sz="1200" b="1" i="0" kern="1200" dirty="0" smtClean="0">
                <a:solidFill>
                  <a:schemeClr val="tx1"/>
                </a:solidFill>
                <a:effectLst/>
                <a:latin typeface="+mn-lt"/>
                <a:ea typeface="+mn-ea"/>
                <a:cs typeface="+mn-cs"/>
              </a:rPr>
              <a:t>Deferred Action for Childhood Arrivals</a:t>
            </a:r>
            <a:r>
              <a:rPr lang="en-US" sz="1200" b="0" i="0" kern="1200" dirty="0" smtClean="0">
                <a:solidFill>
                  <a:schemeClr val="tx1"/>
                </a:solidFill>
                <a:effectLst/>
                <a:latin typeface="+mn-lt"/>
                <a:ea typeface="+mn-ea"/>
                <a:cs typeface="+mn-cs"/>
              </a:rPr>
              <a:t> (DACA) is an </a:t>
            </a:r>
            <a:r>
              <a:rPr lang="en-US" sz="1200" b="0" i="0" u="none" strike="noStrike" kern="1200" dirty="0" smtClean="0">
                <a:solidFill>
                  <a:schemeClr val="tx1"/>
                </a:solidFill>
                <a:effectLst/>
                <a:latin typeface="+mn-lt"/>
                <a:ea typeface="+mn-ea"/>
                <a:cs typeface="+mn-cs"/>
                <a:hlinkClick r:id="rId3" tooltip="Immigration to the United States"/>
              </a:rPr>
              <a:t>American immigration policy</a:t>
            </a:r>
            <a:r>
              <a:rPr lang="en-US" sz="1200" b="0" i="0" kern="1200" dirty="0" smtClean="0">
                <a:solidFill>
                  <a:schemeClr val="tx1"/>
                </a:solidFill>
                <a:effectLst/>
                <a:latin typeface="+mn-lt"/>
                <a:ea typeface="+mn-ea"/>
                <a:cs typeface="+mn-cs"/>
              </a:rPr>
              <a:t> that allows some individuals with unlawful presence in the United States after being brought to the country as children to receive a renewable two-year period of </a:t>
            </a:r>
            <a:r>
              <a:rPr lang="en-US" sz="1200" b="0" i="0" u="none" strike="noStrike" kern="1200" dirty="0" smtClean="0">
                <a:solidFill>
                  <a:schemeClr val="tx1"/>
                </a:solidFill>
                <a:effectLst/>
                <a:latin typeface="+mn-lt"/>
                <a:ea typeface="+mn-ea"/>
                <a:cs typeface="+mn-cs"/>
                <a:hlinkClick r:id="rId4" tooltip="Deferred action"/>
              </a:rPr>
              <a:t>deferred action</a:t>
            </a:r>
            <a:r>
              <a:rPr lang="en-US" sz="1200" b="0" i="0" kern="1200" dirty="0" smtClean="0">
                <a:solidFill>
                  <a:schemeClr val="tx1"/>
                </a:solidFill>
                <a:effectLst/>
                <a:latin typeface="+mn-lt"/>
                <a:ea typeface="+mn-ea"/>
                <a:cs typeface="+mn-cs"/>
              </a:rPr>
              <a:t> from </a:t>
            </a:r>
            <a:r>
              <a:rPr lang="en-US" sz="1200" b="0" i="0" u="none" strike="noStrike" kern="1200" dirty="0" smtClean="0">
                <a:solidFill>
                  <a:schemeClr val="tx1"/>
                </a:solidFill>
                <a:effectLst/>
                <a:latin typeface="+mn-lt"/>
                <a:ea typeface="+mn-ea"/>
                <a:cs typeface="+mn-cs"/>
                <a:hlinkClick r:id="rId5" tooltip="Deportation"/>
              </a:rPr>
              <a:t>deportation</a:t>
            </a:r>
            <a:r>
              <a:rPr lang="en-US" sz="1200" b="0" i="0" kern="1200" dirty="0" smtClean="0">
                <a:solidFill>
                  <a:schemeClr val="tx1"/>
                </a:solidFill>
                <a:effectLst/>
                <a:latin typeface="+mn-lt"/>
                <a:ea typeface="+mn-ea"/>
                <a:cs typeface="+mn-cs"/>
              </a:rPr>
              <a:t> and become eligible for a </a:t>
            </a:r>
            <a:r>
              <a:rPr lang="en-US" sz="1200" b="0" i="0" u="none" strike="noStrike" kern="1200" dirty="0" smtClean="0">
                <a:solidFill>
                  <a:schemeClr val="tx1"/>
                </a:solidFill>
                <a:effectLst/>
                <a:latin typeface="+mn-lt"/>
                <a:ea typeface="+mn-ea"/>
                <a:cs typeface="+mn-cs"/>
                <a:hlinkClick r:id="rId6" tooltip="Employment authorization document"/>
              </a:rPr>
              <a:t>work permit</a:t>
            </a:r>
            <a:r>
              <a:rPr lang="en-US" sz="1200" b="0" i="0" kern="1200" dirty="0" smtClean="0">
                <a:solidFill>
                  <a:schemeClr val="tx1"/>
                </a:solidFill>
                <a:effectLst/>
                <a:latin typeface="+mn-lt"/>
                <a:ea typeface="+mn-ea"/>
                <a:cs typeface="+mn-cs"/>
              </a:rPr>
              <a:t> in the U.S. To be eligible for the program, recipients cannot have felonies or serious misdemeanors on their records. Unlike the proposed </a:t>
            </a:r>
            <a:r>
              <a:rPr lang="en-US" sz="1200" b="0" i="0" u="none" strike="noStrike" kern="1200" dirty="0" smtClean="0">
                <a:solidFill>
                  <a:schemeClr val="tx1"/>
                </a:solidFill>
                <a:effectLst/>
                <a:latin typeface="+mn-lt"/>
                <a:ea typeface="+mn-ea"/>
                <a:cs typeface="+mn-cs"/>
                <a:hlinkClick r:id="rId7" tooltip="DREAM Act"/>
              </a:rPr>
              <a:t>DREAM Act</a:t>
            </a:r>
            <a:r>
              <a:rPr lang="en-US" sz="1200" b="0" i="0" kern="1200" dirty="0" smtClean="0">
                <a:solidFill>
                  <a:schemeClr val="tx1"/>
                </a:solidFill>
                <a:effectLst/>
                <a:latin typeface="+mn-lt"/>
                <a:ea typeface="+mn-ea"/>
                <a:cs typeface="+mn-cs"/>
              </a:rPr>
              <a:t>, DACA does not provide a path to citizenship for recipients, known as Dreamers.</a:t>
            </a:r>
            <a:endParaRPr lang="en-US" dirty="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17</a:t>
            </a:fld>
            <a:endParaRPr lang="en-US"/>
          </a:p>
        </p:txBody>
      </p:sp>
    </p:spTree>
    <p:extLst>
      <p:ext uri="{BB962C8B-B14F-4D97-AF65-F5344CB8AC3E}">
        <p14:creationId xmlns:p14="http://schemas.microsoft.com/office/powerpoint/2010/main" val="239828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million are eligible for DACA status. Only 800,000 have signed up. This is due to many reasons from distrust of the government to the high cost of applying for DACA status.  Existing DACA students are able to renew their status but no new applications are available.</a:t>
            </a:r>
          </a:p>
        </p:txBody>
      </p:sp>
      <p:sp>
        <p:nvSpPr>
          <p:cNvPr id="4" name="Slide Number Placeholder 3"/>
          <p:cNvSpPr>
            <a:spLocks noGrp="1"/>
          </p:cNvSpPr>
          <p:nvPr>
            <p:ph type="sldNum" sz="quarter" idx="5"/>
          </p:nvPr>
        </p:nvSpPr>
        <p:spPr/>
        <p:txBody>
          <a:bodyPr/>
          <a:lstStyle/>
          <a:p>
            <a:fld id="{C6539446-6953-447E-A4E3-E7CFBF870046}" type="slidenum">
              <a:rPr lang="en-US" smtClean="0"/>
              <a:t>18</a:t>
            </a:fld>
            <a:endParaRPr lang="en-US"/>
          </a:p>
        </p:txBody>
      </p:sp>
    </p:spTree>
    <p:extLst>
      <p:ext uri="{BB962C8B-B14F-4D97-AF65-F5344CB8AC3E}">
        <p14:creationId xmlns:p14="http://schemas.microsoft.com/office/powerpoint/2010/main" val="75576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 DACA students are one subgroup of undocumented students. The groups overlap, but are not identical in all cases. </a:t>
            </a:r>
            <a:r>
              <a:rPr lang="en-US" sz="1200" b="0" i="0" kern="1200" dirty="0">
                <a:solidFill>
                  <a:schemeClr val="tx1"/>
                </a:solidFill>
                <a:effectLst/>
                <a:latin typeface="+mn-lt"/>
                <a:ea typeface="+mn-ea"/>
                <a:cs typeface="+mn-cs"/>
              </a:rPr>
              <a:t>Eleven years ago, there were around 12.2 million undocumented immigrants in the US (up from 3.5 million in 1990) while Pew's most recent report estimates there were around 10.7 million living here in 2016, the lowest estimate in a decade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Because DACA was designed in large measure to address the immigration status of the same people as the DREAM Act, the two programs are often debated together, with some making little distinction between them and others focusing on the difference between the DREAM Act's legislative approach in contrast to the implementation of DACA through executive action.</a:t>
            </a:r>
            <a:r>
              <a:rPr lang="en-US" sz="1200" b="0" i="0" u="none" strike="noStrike" kern="1200" baseline="30000" dirty="0" smtClean="0">
                <a:solidFill>
                  <a:schemeClr val="tx1"/>
                </a:solidFill>
                <a:effectLst/>
                <a:latin typeface="+mn-lt"/>
                <a:ea typeface="+mn-ea"/>
                <a:cs typeface="+mn-cs"/>
                <a:hlinkClick r:id="rId3"/>
              </a:rPr>
              <a:t>[40]</a:t>
            </a:r>
            <a:r>
              <a:rPr lang="en-US" sz="1200" b="0" i="0" kern="1200" dirty="0" smtClean="0">
                <a:solidFill>
                  <a:schemeClr val="tx1"/>
                </a:solidFill>
                <a:effectLst/>
                <a:latin typeface="+mn-lt"/>
                <a:ea typeface="+mn-ea"/>
                <a:cs typeface="+mn-cs"/>
              </a:rPr>
              <a:t> As of January 2017, 740,000 people have registered through DACA.</a:t>
            </a:r>
            <a:r>
              <a:rPr lang="en-US" sz="1200" b="0" i="0" u="none" strike="noStrike" kern="1200" baseline="30000" dirty="0" smtClean="0">
                <a:solidFill>
                  <a:schemeClr val="tx1"/>
                </a:solidFill>
                <a:effectLst/>
                <a:latin typeface="+mn-lt"/>
                <a:ea typeface="+mn-ea"/>
                <a:cs typeface="+mn-cs"/>
                <a:hlinkClick r:id="rId4"/>
              </a:rPr>
              <a:t>[41]</a:t>
            </a:r>
            <a:r>
              <a:rPr lang="en-US" sz="1200" b="0" i="0" kern="1200" dirty="0" smtClean="0">
                <a:solidFill>
                  <a:schemeClr val="tx1"/>
                </a:solidFill>
                <a:effectLst/>
                <a:latin typeface="+mn-lt"/>
                <a:ea typeface="+mn-ea"/>
                <a:cs typeface="+mn-cs"/>
              </a:rPr>
              <a:t> On September 5, 2017 the Trump administration rescinded the program.</a:t>
            </a:r>
            <a:r>
              <a:rPr lang="en-US" sz="1200" b="0" i="0" u="none" strike="noStrike" kern="1200" baseline="30000" dirty="0" smtClean="0">
                <a:solidFill>
                  <a:schemeClr val="tx1"/>
                </a:solidFill>
                <a:effectLst/>
                <a:latin typeface="+mn-lt"/>
                <a:ea typeface="+mn-ea"/>
                <a:cs typeface="+mn-cs"/>
                <a:hlinkClick r:id="rId5"/>
              </a:rPr>
              <a:t>[42]</a:t>
            </a:r>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19</a:t>
            </a:fld>
            <a:endParaRPr lang="en-US"/>
          </a:p>
        </p:txBody>
      </p:sp>
    </p:spTree>
    <p:extLst>
      <p:ext uri="{BB962C8B-B14F-4D97-AF65-F5344CB8AC3E}">
        <p14:creationId xmlns:p14="http://schemas.microsoft.com/office/powerpoint/2010/main" val="139910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if we follow the money, we can see the huge economic benefits of legalizing Dreamers.</a:t>
            </a:r>
          </a:p>
        </p:txBody>
      </p:sp>
      <p:sp>
        <p:nvSpPr>
          <p:cNvPr id="4" name="Slide Number Placeholder 3"/>
          <p:cNvSpPr>
            <a:spLocks noGrp="1"/>
          </p:cNvSpPr>
          <p:nvPr>
            <p:ph type="sldNum" sz="quarter" idx="5"/>
          </p:nvPr>
        </p:nvSpPr>
        <p:spPr/>
        <p:txBody>
          <a:bodyPr/>
          <a:lstStyle/>
          <a:p>
            <a:fld id="{C6539446-6953-447E-A4E3-E7CFBF870046}" type="slidenum">
              <a:rPr lang="en-US" smtClean="0"/>
              <a:t>22</a:t>
            </a:fld>
            <a:endParaRPr lang="en-US"/>
          </a:p>
        </p:txBody>
      </p:sp>
    </p:spTree>
    <p:extLst>
      <p:ext uri="{BB962C8B-B14F-4D97-AF65-F5344CB8AC3E}">
        <p14:creationId xmlns:p14="http://schemas.microsoft.com/office/powerpoint/2010/main" val="4047659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Profit college students represent 9% of students, but are 34% of students who default on their </a:t>
            </a:r>
            <a:r>
              <a:rPr lang="en-US" b="1" dirty="0" smtClean="0"/>
              <a:t>loans. </a:t>
            </a:r>
            <a:endParaRPr lang="en-US" b="1" dirty="0"/>
          </a:p>
        </p:txBody>
      </p:sp>
      <p:sp>
        <p:nvSpPr>
          <p:cNvPr id="4" name="Slide Number Placeholder 3"/>
          <p:cNvSpPr>
            <a:spLocks noGrp="1"/>
          </p:cNvSpPr>
          <p:nvPr>
            <p:ph type="sldNum" sz="quarter" idx="10"/>
          </p:nvPr>
        </p:nvSpPr>
        <p:spPr/>
        <p:txBody>
          <a:bodyPr/>
          <a:lstStyle/>
          <a:p>
            <a:fld id="{C6539446-6953-447E-A4E3-E7CFBF870046}" type="slidenum">
              <a:rPr lang="en-US" smtClean="0"/>
              <a:t>25</a:t>
            </a:fld>
            <a:endParaRPr lang="en-US"/>
          </a:p>
        </p:txBody>
      </p:sp>
    </p:spTree>
    <p:extLst>
      <p:ext uri="{BB962C8B-B14F-4D97-AF65-F5344CB8AC3E}">
        <p14:creationId xmlns:p14="http://schemas.microsoft.com/office/powerpoint/2010/main" val="221256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courtesy of </a:t>
            </a:r>
            <a:r>
              <a:rPr lang="en-US" sz="1200" b="0" i="0" kern="1200" dirty="0">
                <a:solidFill>
                  <a:schemeClr val="tx1"/>
                </a:solidFill>
                <a:effectLst/>
                <a:latin typeface="+mn-lt"/>
                <a:ea typeface="+mn-ea"/>
                <a:cs typeface="+mn-cs"/>
              </a:rPr>
              <a:t>The Institute for College Access &amp; Success, announcement 2-27-19 . AND this leads us into a glimpse of the California legislative scene</a:t>
            </a:r>
            <a:r>
              <a:rPr lang="en-US" sz="1200" b="0" i="0" kern="1200" dirty="0" smtClean="0">
                <a:solidFill>
                  <a:schemeClr val="tx1"/>
                </a:solidFill>
                <a:effectLst/>
                <a:latin typeface="+mn-lt"/>
                <a:ea typeface="+mn-ea"/>
                <a:cs typeface="+mn-cs"/>
              </a:rPr>
              <a:t>. Not necessarily</a:t>
            </a:r>
            <a:r>
              <a:rPr lang="en-US" sz="1200" b="0" i="0" kern="1200" baseline="0" dirty="0" smtClean="0">
                <a:solidFill>
                  <a:schemeClr val="tx1"/>
                </a:solidFill>
                <a:effectLst/>
                <a:latin typeface="+mn-lt"/>
                <a:ea typeface="+mn-ea"/>
                <a:cs typeface="+mn-cs"/>
              </a:rPr>
              <a:t> endorsed by us. </a:t>
            </a:r>
          </a:p>
          <a:p>
            <a:r>
              <a:rPr lang="en-US" sz="1200" b="0" i="0" kern="1200" baseline="0" dirty="0" smtClean="0">
                <a:solidFill>
                  <a:schemeClr val="tx1"/>
                </a:solidFill>
                <a:effectLst/>
                <a:latin typeface="+mn-lt"/>
                <a:ea typeface="+mn-ea"/>
                <a:cs typeface="+mn-cs"/>
              </a:rPr>
              <a:t>AB – 1343 - </a:t>
            </a:r>
            <a:r>
              <a:rPr lang="en-US" sz="1200" b="0" i="0" kern="1200" baseline="0" dirty="0" err="1" smtClean="0">
                <a:solidFill>
                  <a:schemeClr val="tx1"/>
                </a:solidFill>
                <a:effectLst/>
                <a:latin typeface="+mn-lt"/>
                <a:ea typeface="+mn-ea"/>
                <a:cs typeface="+mn-cs"/>
              </a:rPr>
              <a:t>Eggman</a:t>
            </a:r>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26</a:t>
            </a:fld>
            <a:endParaRPr lang="en-US"/>
          </a:p>
        </p:txBody>
      </p:sp>
    </p:spTree>
    <p:extLst>
      <p:ext uri="{BB962C8B-B14F-4D97-AF65-F5344CB8AC3E}">
        <p14:creationId xmlns:p14="http://schemas.microsoft.com/office/powerpoint/2010/main" val="82836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t>GRAC Legislative Trip to Sacramento. February 12, 2019. Happy </a:t>
            </a:r>
            <a:r>
              <a:rPr lang="en-US" sz="1200" spc="0" dirty="0" err="1"/>
              <a:t>GRACers</a:t>
            </a:r>
            <a:r>
              <a:rPr lang="en-US" sz="1200" spc="0" dirty="0"/>
              <a:t> posing with Biohazard Bear and in front of the capitol building.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Technically, ESSA eliminated programs such as Elementary and Secondary School Counseling Program (ESSCP) and fee waivers for AP/IB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States </a:t>
            </a:r>
            <a:r>
              <a:rPr lang="en-US" sz="1200" dirty="0"/>
              <a:t>decide how to use the grant </a:t>
            </a:r>
            <a:r>
              <a:rPr lang="en-US" sz="1200" dirty="0" smtClean="0"/>
              <a:t>money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State </a:t>
            </a:r>
            <a:r>
              <a:rPr lang="en-US" dirty="0"/>
              <a:t>legislature can influence how money is </a:t>
            </a:r>
            <a:r>
              <a:rPr lang="en-US" dirty="0" smtClean="0"/>
              <a:t>used</a:t>
            </a:r>
          </a:p>
          <a:p>
            <a:pPr marL="0" indent="0">
              <a:buFontTx/>
              <a:buNone/>
            </a:pPr>
            <a:r>
              <a:rPr lang="en-US" dirty="0" smtClean="0"/>
              <a:t>-</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27</a:t>
            </a:fld>
            <a:endParaRPr lang="en-US"/>
          </a:p>
        </p:txBody>
      </p:sp>
    </p:spTree>
    <p:extLst>
      <p:ext uri="{BB962C8B-B14F-4D97-AF65-F5344CB8AC3E}">
        <p14:creationId xmlns:p14="http://schemas.microsoft.com/office/powerpoint/2010/main" val="95908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AJR2 (</a:t>
            </a:r>
            <a:r>
              <a:rPr lang="en-US" sz="1200" b="0" i="0" kern="1200" dirty="0" smtClean="0">
                <a:solidFill>
                  <a:schemeClr val="tx1"/>
                </a:solidFill>
                <a:effectLst/>
                <a:latin typeface="+mn-lt"/>
                <a:ea typeface="+mn-ea"/>
                <a:cs typeface="+mn-cs"/>
              </a:rPr>
              <a:t>Assembly Joint Resolution 2) </a:t>
            </a:r>
            <a:r>
              <a:rPr lang="en-US" dirty="0" smtClean="0"/>
              <a:t>-Petition </a:t>
            </a:r>
            <a:r>
              <a:rPr lang="en-US" dirty="0"/>
              <a:t>Congress and the President to increase the maximum Pell Grant amount from </a:t>
            </a:r>
            <a:r>
              <a:rPr lang="en-US" sz="1200" b="0" i="0" kern="1200" dirty="0" smtClean="0">
                <a:solidFill>
                  <a:schemeClr val="tx1"/>
                </a:solidFill>
                <a:effectLst/>
                <a:latin typeface="+mn-lt"/>
                <a:ea typeface="+mn-ea"/>
                <a:cs typeface="+mn-cs"/>
              </a:rPr>
              <a:t>$6,095 to </a:t>
            </a:r>
            <a:r>
              <a:rPr lang="en-US" sz="1200" b="0" i="1" kern="1200" dirty="0" smtClean="0">
                <a:solidFill>
                  <a:schemeClr val="tx1"/>
                </a:solidFill>
                <a:effectLst/>
                <a:latin typeface="+mn-lt"/>
                <a:ea typeface="+mn-ea"/>
                <a:cs typeface="+mn-cs"/>
              </a:rPr>
              <a:t>at least $7,500 </a:t>
            </a:r>
            <a:r>
              <a:rPr lang="en-US" dirty="0" smtClean="0"/>
              <a:t>to </a:t>
            </a:r>
            <a:r>
              <a:rPr lang="en-US" dirty="0"/>
              <a:t>further help low income college students</a:t>
            </a:r>
            <a:r>
              <a:rPr lang="en-US" dirty="0" smtClean="0"/>
              <a:t>. Also</a:t>
            </a:r>
            <a:r>
              <a:rPr lang="en-US" baseline="0" dirty="0" smtClean="0"/>
              <a:t> a NACAC Goal.</a:t>
            </a:r>
            <a:endParaRPr lang="en-US" dirty="0"/>
          </a:p>
          <a:p>
            <a:pPr marL="171450" indent="-171450">
              <a:buFontTx/>
              <a:buChar char="-"/>
            </a:pPr>
            <a:r>
              <a:rPr lang="en-US" dirty="0" smtClean="0"/>
              <a:t>AB2 (Assembly</a:t>
            </a:r>
            <a:r>
              <a:rPr lang="en-US" baseline="0" dirty="0" smtClean="0"/>
              <a:t> Bill)</a:t>
            </a:r>
            <a:r>
              <a:rPr lang="en-US" dirty="0" smtClean="0"/>
              <a:t> - California </a:t>
            </a:r>
            <a:r>
              <a:rPr lang="en-US" dirty="0"/>
              <a:t>Promise Program allows some </a:t>
            </a:r>
            <a:r>
              <a:rPr lang="en-US" dirty="0" smtClean="0"/>
              <a:t>Community</a:t>
            </a:r>
            <a:r>
              <a:rPr lang="en-US" baseline="0" dirty="0" smtClean="0"/>
              <a:t> Colleges </a:t>
            </a:r>
            <a:r>
              <a:rPr lang="en-US" dirty="0" smtClean="0"/>
              <a:t>Us </a:t>
            </a:r>
            <a:r>
              <a:rPr lang="en-US" sz="1200" b="0" i="0" u="none" strike="noStrike" kern="1200" dirty="0">
                <a:solidFill>
                  <a:schemeClr val="tx1"/>
                </a:solidFill>
                <a:effectLst/>
                <a:latin typeface="+mn-lt"/>
                <a:ea typeface="+mn-ea"/>
                <a:cs typeface="+mn-cs"/>
              </a:rPr>
              <a:t>to establish pledge programs for entering first-time students who are both interested and able to complete baccalaureate degrees in four years</a:t>
            </a:r>
            <a:r>
              <a:rPr lang="en-US" sz="1200" b="0" i="0" u="none" strike="noStrike" kern="1200" dirty="0" smtClean="0">
                <a:solidFill>
                  <a:schemeClr val="tx1"/>
                </a:solidFill>
                <a:effectLst/>
                <a:latin typeface="+mn-lt"/>
                <a:ea typeface="+mn-ea"/>
                <a:cs typeface="+mn-cs"/>
              </a:rPr>
              <a:t>. It can waive</a:t>
            </a:r>
            <a:r>
              <a:rPr lang="en-US" sz="1200" b="0" i="0" u="none" strike="noStrike" kern="1200" baseline="0" dirty="0" smtClean="0">
                <a:solidFill>
                  <a:schemeClr val="tx1"/>
                </a:solidFill>
                <a:effectLst/>
                <a:latin typeface="+mn-lt"/>
                <a:ea typeface="+mn-ea"/>
                <a:cs typeface="+mn-cs"/>
              </a:rPr>
              <a:t> fees for two years. </a:t>
            </a:r>
            <a:r>
              <a:rPr lang="en-US" sz="1200" b="0" i="0" u="none" strike="noStrike" kern="1200" dirty="0" smtClean="0">
                <a:solidFill>
                  <a:schemeClr val="tx1"/>
                </a:solidFill>
                <a:effectLst/>
                <a:latin typeface="+mn-lt"/>
                <a:ea typeface="+mn-ea"/>
                <a:cs typeface="+mn-cs"/>
              </a:rPr>
              <a:t>This has</a:t>
            </a:r>
            <a:r>
              <a:rPr lang="en-US" sz="1200" b="0" i="0" u="none" strike="noStrike" kern="1200" baseline="0" dirty="0" smtClean="0">
                <a:solidFill>
                  <a:schemeClr val="tx1"/>
                </a:solidFill>
                <a:effectLst/>
                <a:latin typeface="+mn-lt"/>
                <a:ea typeface="+mn-ea"/>
                <a:cs typeface="+mn-cs"/>
              </a:rPr>
              <a:t> been piloted and is slated to grow. </a:t>
            </a: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SB 428 will require applicants for new and renewed teaching credentials to complete a course in Youth Mental Health First Aid (YMHFA.) YMHFA is a comprehensive training specifically designed to equip educators, family members, and caregivers with the skills and knowledge to identify, understand, and respond to the signs or risk factors of mental illness and substance use disorders in youth</a:t>
            </a:r>
            <a:r>
              <a:rPr lang="en-US" sz="1200" b="0" i="0" u="none" strike="noStrike" kern="1200" dirty="0" smtClean="0">
                <a:solidFill>
                  <a:schemeClr val="tx1"/>
                </a:solidFill>
                <a:effectLst/>
                <a:latin typeface="+mn-lt"/>
                <a:ea typeface="+mn-ea"/>
                <a:cs typeface="+mn-cs"/>
              </a:rPr>
              <a:t>. CEU program</a:t>
            </a:r>
            <a:r>
              <a:rPr lang="en-US" sz="1200" b="0" i="0" u="none" strike="noStrike" kern="1200" baseline="0" dirty="0" smtClean="0">
                <a:solidFill>
                  <a:schemeClr val="tx1"/>
                </a:solidFill>
                <a:effectLst/>
                <a:latin typeface="+mn-lt"/>
                <a:ea typeface="+mn-ea"/>
                <a:cs typeface="+mn-cs"/>
              </a:rPr>
              <a:t> requirement.</a:t>
            </a: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smtClean="0">
                <a:solidFill>
                  <a:schemeClr val="tx1"/>
                </a:solidFill>
                <a:effectLst/>
                <a:latin typeface="+mn-lt"/>
                <a:ea typeface="+mn-ea"/>
                <a:cs typeface="+mn-cs"/>
              </a:rPr>
              <a:t>AB140 – Pilot Program: Would </a:t>
            </a:r>
            <a:r>
              <a:rPr lang="en-US" sz="1200" b="0" i="0" u="none" strike="noStrike" kern="1200" dirty="0">
                <a:solidFill>
                  <a:schemeClr val="tx1"/>
                </a:solidFill>
                <a:effectLst/>
                <a:latin typeface="+mn-lt"/>
                <a:ea typeface="+mn-ea"/>
                <a:cs typeface="+mn-cs"/>
              </a:rPr>
              <a:t>provide grants to eligible applicants to help alleviate the burden of federal student loan debt for recent California graduates. </a:t>
            </a:r>
            <a:r>
              <a:rPr lang="en-US" sz="1200" b="0" i="0" u="none" strike="noStrike" kern="1200" dirty="0" err="1" smtClean="0">
                <a:solidFill>
                  <a:schemeClr val="tx1"/>
                </a:solidFill>
                <a:effectLst/>
                <a:latin typeface="+mn-lt"/>
                <a:ea typeface="+mn-ea"/>
                <a:cs typeface="+mn-cs"/>
              </a:rPr>
              <a:t>ic</a:t>
            </a:r>
            <a:r>
              <a:rPr lang="en-US" sz="1200" b="0" i="0" u="none" strike="noStrike" kern="1200" dirty="0">
                <a:solidFill>
                  <a:schemeClr val="tx1"/>
                </a:solidFill>
                <a:effectLst/>
                <a:latin typeface="+mn-lt"/>
                <a:ea typeface="+mn-ea"/>
                <a:cs typeface="+mn-cs"/>
              </a:rPr>
              <a:t>, program participation, enrollment, and statewide assessments</a:t>
            </a:r>
            <a:r>
              <a:rPr lang="en-US" sz="1200" b="0" i="0" u="none" strike="noStrike" kern="1200" dirty="0" smtClean="0">
                <a:solidFill>
                  <a:schemeClr val="tx1"/>
                </a:solidFill>
                <a:effectLst/>
                <a:latin typeface="+mn-lt"/>
                <a:ea typeface="+mn-ea"/>
                <a:cs typeface="+mn-cs"/>
              </a:rPr>
              <a:t>. 24 months loan repayment plan</a:t>
            </a:r>
            <a:r>
              <a:rPr lang="en-US" sz="1200" b="0" i="0" u="none" strike="noStrike" kern="1200" baseline="0" dirty="0" smtClean="0">
                <a:solidFill>
                  <a:schemeClr val="tx1"/>
                </a:solidFill>
                <a:effectLst/>
                <a:latin typeface="+mn-lt"/>
                <a:ea typeface="+mn-ea"/>
                <a:cs typeface="+mn-cs"/>
              </a:rPr>
              <a:t> where 100% of your monthly loan is covered.</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 SB2 - This </a:t>
            </a:r>
            <a:r>
              <a:rPr lang="en-US" sz="1200" b="0" i="0" u="none" strike="noStrike" kern="1200" dirty="0">
                <a:solidFill>
                  <a:schemeClr val="tx1"/>
                </a:solidFill>
                <a:effectLst/>
                <a:latin typeface="+mn-lt"/>
                <a:ea typeface="+mn-ea"/>
                <a:cs typeface="+mn-cs"/>
              </a:rPr>
              <a:t>bill would express the intent of the Legislature to establish the Statewide Longitudinal Student Database to collect and store data regarding individual students as they matriculate through P–20, as defined, and into the workforce</a:t>
            </a: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28</a:t>
            </a:fld>
            <a:endParaRPr lang="en-US"/>
          </a:p>
        </p:txBody>
      </p:sp>
    </p:spTree>
    <p:extLst>
      <p:ext uri="{BB962C8B-B14F-4D97-AF65-F5344CB8AC3E}">
        <p14:creationId xmlns:p14="http://schemas.microsoft.com/office/powerpoint/2010/main" val="3458762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29</a:t>
            </a:fld>
            <a:endParaRPr lang="en-US"/>
          </a:p>
        </p:txBody>
      </p:sp>
    </p:spTree>
    <p:extLst>
      <p:ext uri="{BB962C8B-B14F-4D97-AF65-F5344CB8AC3E}">
        <p14:creationId xmlns:p14="http://schemas.microsoft.com/office/powerpoint/2010/main" val="91952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4</a:t>
            </a:fld>
            <a:endParaRPr lang="en-US"/>
          </a:p>
        </p:txBody>
      </p:sp>
    </p:spTree>
    <p:extLst>
      <p:ext uri="{BB962C8B-B14F-4D97-AF65-F5344CB8AC3E}">
        <p14:creationId xmlns:p14="http://schemas.microsoft.com/office/powerpoint/2010/main" val="2637304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College</a:t>
            </a:r>
            <a:r>
              <a:rPr lang="en-US" baseline="0" dirty="0">
                <a:effectLst/>
              </a:rPr>
              <a:t> Fairs- 9300 students attended, 9 fairs in CA, NV</a:t>
            </a:r>
          </a:p>
          <a:p>
            <a:r>
              <a:rPr lang="en-US" baseline="0" dirty="0">
                <a:effectLst/>
              </a:rPr>
              <a:t>Spring conference best practices 900 attendees</a:t>
            </a:r>
          </a:p>
          <a:p>
            <a:r>
              <a:rPr lang="en-US" baseline="0" dirty="0">
                <a:effectLst/>
              </a:rPr>
              <a:t>50% membership increase since 2006</a:t>
            </a:r>
            <a:endParaRPr lang="en-US" dirty="0">
              <a:effectLst/>
            </a:endParaRPr>
          </a:p>
          <a:p>
            <a:endParaRPr lang="en-US" dirty="0">
              <a:effectLst/>
            </a:endParaRPr>
          </a:p>
          <a:p>
            <a:r>
              <a:rPr lang="en-US" dirty="0">
                <a:effectLst/>
              </a:rPr>
              <a:t>college search, finding fit</a:t>
            </a:r>
          </a:p>
          <a:p>
            <a:r>
              <a:rPr lang="en-US" dirty="0">
                <a:effectLst/>
              </a:rPr>
              <a:t>financial aid &amp; scholarship workshop</a:t>
            </a:r>
          </a:p>
          <a:p>
            <a:r>
              <a:rPr lang="en-US" dirty="0">
                <a:effectLst/>
              </a:rPr>
              <a:t>athletic recruitment</a:t>
            </a:r>
          </a:p>
          <a:p>
            <a:r>
              <a:rPr lang="en-US" dirty="0">
                <a:effectLst/>
              </a:rPr>
              <a:t>case study night</a:t>
            </a:r>
          </a:p>
          <a:p>
            <a:r>
              <a:rPr lang="en-US" dirty="0">
                <a:effectLst/>
              </a:rPr>
              <a:t>college entrance exams</a:t>
            </a:r>
          </a:p>
          <a:p>
            <a:r>
              <a:rPr lang="en-US" dirty="0">
                <a:effectLst/>
              </a:rPr>
              <a:t>college search</a:t>
            </a:r>
          </a:p>
          <a:p>
            <a:r>
              <a:rPr lang="en-US" dirty="0">
                <a:effectLst/>
              </a:rPr>
              <a:t>essay writing</a:t>
            </a:r>
          </a:p>
          <a:p>
            <a:r>
              <a:rPr lang="en-US" dirty="0">
                <a:effectLst/>
              </a:rPr>
              <a:t>college search, finding fit</a:t>
            </a:r>
          </a:p>
          <a:p>
            <a:r>
              <a:rPr lang="en-US" dirty="0">
                <a:effectLst/>
              </a:rPr>
              <a:t>financial aid &amp; scholarship workshop</a:t>
            </a:r>
          </a:p>
          <a:p>
            <a:r>
              <a:rPr lang="en-US" dirty="0">
                <a:effectLst/>
              </a:rPr>
              <a:t>athletic recruitment</a:t>
            </a:r>
          </a:p>
          <a:p>
            <a:r>
              <a:rPr lang="en-US" dirty="0">
                <a:effectLst/>
              </a:rPr>
              <a:t>case study night</a:t>
            </a:r>
          </a:p>
          <a:p>
            <a:r>
              <a:rPr lang="en-US" dirty="0">
                <a:effectLst/>
              </a:rPr>
              <a:t>college entrance exams</a:t>
            </a:r>
          </a:p>
          <a:p>
            <a:r>
              <a:rPr lang="en-US" dirty="0">
                <a:effectLst/>
              </a:rPr>
              <a:t>college search</a:t>
            </a:r>
          </a:p>
          <a:p>
            <a:r>
              <a:rPr lang="en-US" dirty="0">
                <a:effectLst/>
              </a:rPr>
              <a:t>essay writing</a:t>
            </a:r>
          </a:p>
          <a:p>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30</a:t>
            </a:fld>
            <a:endParaRPr lang="en-US"/>
          </a:p>
        </p:txBody>
      </p:sp>
    </p:spTree>
    <p:extLst>
      <p:ext uri="{BB962C8B-B14F-4D97-AF65-F5344CB8AC3E}">
        <p14:creationId xmlns:p14="http://schemas.microsoft.com/office/powerpoint/2010/main" val="440901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a:t>Write your thoughts on one of these topics.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Be specific</a:t>
            </a:r>
            <a:r>
              <a:rPr lang="en-US" baseline="0" dirty="0"/>
              <a:t> - </a:t>
            </a:r>
            <a:r>
              <a:rPr lang="en-US" sz="1800" dirty="0"/>
              <a:t>– Consider using data to support your points</a:t>
            </a:r>
            <a:endParaRPr lang="en-US" sz="20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31</a:t>
            </a:fld>
            <a:endParaRPr lang="en-US"/>
          </a:p>
        </p:txBody>
      </p:sp>
    </p:spTree>
    <p:extLst>
      <p:ext uri="{BB962C8B-B14F-4D97-AF65-F5344CB8AC3E}">
        <p14:creationId xmlns:p14="http://schemas.microsoft.com/office/powerpoint/2010/main" val="2951581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Pair up and pretend you are calling your representative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rPr>
              <a:t>staffer will be matching concern with topic they are tracking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32</a:t>
            </a:fld>
            <a:endParaRPr lang="en-US"/>
          </a:p>
        </p:txBody>
      </p:sp>
    </p:spTree>
    <p:extLst>
      <p:ext uri="{BB962C8B-B14F-4D97-AF65-F5344CB8AC3E}">
        <p14:creationId xmlns:p14="http://schemas.microsoft.com/office/powerpoint/2010/main" val="1914095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sure who your reps are?</a:t>
            </a:r>
          </a:p>
          <a:p>
            <a:pPr lvl="0"/>
            <a:r>
              <a:rPr lang="en-US" sz="1200" kern="1200" dirty="0">
                <a:solidFill>
                  <a:schemeClr val="tx1"/>
                </a:solidFill>
                <a:effectLst/>
                <a:latin typeface="+mn-lt"/>
                <a:ea typeface="+mn-ea"/>
                <a:cs typeface="+mn-cs"/>
              </a:rPr>
              <a:t>Fed: </a:t>
            </a:r>
            <a:r>
              <a:rPr lang="en-US" sz="1200" u="sng" kern="1200" dirty="0">
                <a:solidFill>
                  <a:schemeClr val="tx1"/>
                </a:solidFill>
                <a:effectLst/>
                <a:latin typeface="+mn-lt"/>
                <a:ea typeface="+mn-ea"/>
                <a:cs typeface="+mn-cs"/>
                <a:hlinkClick r:id="rId3"/>
              </a:rPr>
              <a:t>Countable.org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State: </a:t>
            </a:r>
            <a:r>
              <a:rPr lang="en-US" sz="1200" u="sng" kern="1200" dirty="0">
                <a:solidFill>
                  <a:schemeClr val="tx1"/>
                </a:solidFill>
                <a:effectLst/>
                <a:latin typeface="+mn-lt"/>
                <a:ea typeface="+mn-ea"/>
                <a:cs typeface="+mn-cs"/>
                <a:hlinkClick r:id="rId4"/>
              </a:rPr>
              <a:t>Findyyourrep.legislature.ca.gov</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Local: Visit the </a:t>
            </a:r>
            <a:r>
              <a:rPr lang="en-US" sz="1200" u="sng" kern="1200" dirty="0">
                <a:solidFill>
                  <a:schemeClr val="tx1"/>
                </a:solidFill>
                <a:effectLst/>
                <a:latin typeface="+mn-lt"/>
                <a:ea typeface="+mn-ea"/>
                <a:cs typeface="+mn-cs"/>
                <a:hlinkClick r:id="rId5"/>
              </a:rPr>
              <a:t>California School Board Association</a:t>
            </a:r>
            <a:endParaRPr lang="en-US" sz="1200" u="sng"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Assembly-</a:t>
            </a:r>
            <a:r>
              <a:rPr lang="en-US" sz="1200" u="sng" kern="1200" baseline="0" dirty="0">
                <a:solidFill>
                  <a:schemeClr val="tx1"/>
                </a:solidFill>
                <a:effectLst/>
                <a:latin typeface="+mn-lt"/>
                <a:ea typeface="+mn-ea"/>
                <a:cs typeface="+mn-cs"/>
              </a:rPr>
              <a:t> </a:t>
            </a:r>
          </a:p>
          <a:p>
            <a:pPr lvl="0"/>
            <a:r>
              <a:rPr lang="en-US" sz="1200" u="sng" kern="1200" baseline="0" dirty="0">
                <a:solidFill>
                  <a:schemeClr val="tx1"/>
                </a:solidFill>
                <a:effectLst/>
                <a:latin typeface="+mn-lt"/>
                <a:ea typeface="+mn-ea"/>
                <a:cs typeface="+mn-cs"/>
              </a:rPr>
              <a:t>Kevin Mullin- 22</a:t>
            </a:r>
          </a:p>
          <a:p>
            <a:pPr lvl="0"/>
            <a:r>
              <a:rPr lang="en-US" sz="1200" u="sng" kern="1200" baseline="0" dirty="0">
                <a:solidFill>
                  <a:schemeClr val="tx1"/>
                </a:solidFill>
                <a:effectLst/>
                <a:latin typeface="+mn-lt"/>
                <a:ea typeface="+mn-ea"/>
                <a:cs typeface="+mn-cs"/>
              </a:rPr>
              <a:t>David Chu- 17</a:t>
            </a:r>
          </a:p>
          <a:p>
            <a:pPr lvl="0"/>
            <a:r>
              <a:rPr lang="en-US" sz="1200" u="sng" kern="1200" baseline="0" dirty="0">
                <a:solidFill>
                  <a:schemeClr val="tx1"/>
                </a:solidFill>
                <a:effectLst/>
                <a:latin typeface="+mn-lt"/>
                <a:ea typeface="+mn-ea"/>
                <a:cs typeface="+mn-cs"/>
              </a:rPr>
              <a:t>Phil Ting – 19</a:t>
            </a:r>
          </a:p>
          <a:p>
            <a:pPr lvl="0"/>
            <a:r>
              <a:rPr lang="en-US" sz="1200" u="sng" kern="1200" baseline="0" dirty="0" err="1">
                <a:solidFill>
                  <a:schemeClr val="tx1"/>
                </a:solidFill>
                <a:effectLst/>
                <a:latin typeface="+mn-lt"/>
                <a:ea typeface="+mn-ea"/>
                <a:cs typeface="+mn-cs"/>
              </a:rPr>
              <a:t>Bonta</a:t>
            </a:r>
            <a:r>
              <a:rPr lang="en-US" sz="1200" u="sng" kern="1200" baseline="0" dirty="0">
                <a:solidFill>
                  <a:schemeClr val="tx1"/>
                </a:solidFill>
                <a:effectLst/>
                <a:latin typeface="+mn-lt"/>
                <a:ea typeface="+mn-ea"/>
                <a:cs typeface="+mn-cs"/>
              </a:rPr>
              <a:t> - Oakland</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34</a:t>
            </a:fld>
            <a:endParaRPr lang="en-US"/>
          </a:p>
        </p:txBody>
      </p:sp>
    </p:spTree>
    <p:extLst>
      <p:ext uri="{BB962C8B-B14F-4D97-AF65-F5344CB8AC3E}">
        <p14:creationId xmlns:p14="http://schemas.microsoft.com/office/powerpoint/2010/main" val="1178055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35</a:t>
            </a:fld>
            <a:endParaRPr lang="en-US"/>
          </a:p>
        </p:txBody>
      </p:sp>
    </p:spTree>
    <p:extLst>
      <p:ext uri="{BB962C8B-B14F-4D97-AF65-F5344CB8AC3E}">
        <p14:creationId xmlns:p14="http://schemas.microsoft.com/office/powerpoint/2010/main" val="9444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36</a:t>
            </a:fld>
            <a:endParaRPr lang="en-US"/>
          </a:p>
        </p:txBody>
      </p:sp>
    </p:spTree>
    <p:extLst>
      <p:ext uri="{BB962C8B-B14F-4D97-AF65-F5344CB8AC3E}">
        <p14:creationId xmlns:p14="http://schemas.microsoft.com/office/powerpoint/2010/main" val="145111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Attaining a higher education degree can have a significant impact on annual income. Remember, the higher the income, the more taxes paid, so it is beneficial for everyone when the population is better educated. </a:t>
            </a:r>
          </a:p>
        </p:txBody>
      </p:sp>
      <p:sp>
        <p:nvSpPr>
          <p:cNvPr id="4" name="Slide Number Placeholder 3"/>
          <p:cNvSpPr>
            <a:spLocks noGrp="1"/>
          </p:cNvSpPr>
          <p:nvPr>
            <p:ph type="sldNum" sz="quarter" idx="5"/>
          </p:nvPr>
        </p:nvSpPr>
        <p:spPr/>
        <p:txBody>
          <a:bodyPr/>
          <a:lstStyle/>
          <a:p>
            <a:fld id="{C6539446-6953-447E-A4E3-E7CFBF870046}" type="slidenum">
              <a:rPr lang="en-US" smtClean="0"/>
              <a:t>9</a:t>
            </a:fld>
            <a:endParaRPr lang="en-US"/>
          </a:p>
        </p:txBody>
      </p:sp>
    </p:spTree>
    <p:extLst>
      <p:ext uri="{BB962C8B-B14F-4D97-AF65-F5344CB8AC3E}">
        <p14:creationId xmlns:p14="http://schemas.microsoft.com/office/powerpoint/2010/main" val="9137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school counselors do not have enough time to dedicate to helping students apply for college AND financial aid</a:t>
            </a:r>
          </a:p>
        </p:txBody>
      </p:sp>
      <p:sp>
        <p:nvSpPr>
          <p:cNvPr id="4" name="Slide Number Placeholder 3"/>
          <p:cNvSpPr>
            <a:spLocks noGrp="1"/>
          </p:cNvSpPr>
          <p:nvPr>
            <p:ph type="sldNum" sz="quarter" idx="5"/>
          </p:nvPr>
        </p:nvSpPr>
        <p:spPr/>
        <p:txBody>
          <a:bodyPr/>
          <a:lstStyle/>
          <a:p>
            <a:fld id="{C6539446-6953-447E-A4E3-E7CFBF870046}" type="slidenum">
              <a:rPr lang="en-US" smtClean="0"/>
              <a:t>10</a:t>
            </a:fld>
            <a:endParaRPr lang="en-US"/>
          </a:p>
        </p:txBody>
      </p:sp>
    </p:spTree>
    <p:extLst>
      <p:ext uri="{BB962C8B-B14F-4D97-AF65-F5344CB8AC3E}">
        <p14:creationId xmlns:p14="http://schemas.microsoft.com/office/powerpoint/2010/main" val="391784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ration is less than 250:1. Only Vermont (195:1) and New </a:t>
            </a:r>
            <a:r>
              <a:rPr lang="en-US" dirty="0" err="1"/>
              <a:t>Hampshier</a:t>
            </a:r>
            <a:r>
              <a:rPr lang="en-US" dirty="0"/>
              <a:t> (217:1) meet those standards.</a:t>
            </a:r>
          </a:p>
        </p:txBody>
      </p:sp>
      <p:sp>
        <p:nvSpPr>
          <p:cNvPr id="4" name="Slide Number Placeholder 3"/>
          <p:cNvSpPr>
            <a:spLocks noGrp="1"/>
          </p:cNvSpPr>
          <p:nvPr>
            <p:ph type="sldNum" sz="quarter" idx="5"/>
          </p:nvPr>
        </p:nvSpPr>
        <p:spPr/>
        <p:txBody>
          <a:bodyPr/>
          <a:lstStyle/>
          <a:p>
            <a:fld id="{C6539446-6953-447E-A4E3-E7CFBF870046}" type="slidenum">
              <a:rPr lang="en-US" smtClean="0"/>
              <a:t>11</a:t>
            </a:fld>
            <a:endParaRPr lang="en-US"/>
          </a:p>
        </p:txBody>
      </p:sp>
    </p:spTree>
    <p:extLst>
      <p:ext uri="{BB962C8B-B14F-4D97-AF65-F5344CB8AC3E}">
        <p14:creationId xmlns:p14="http://schemas.microsoft.com/office/powerpoint/2010/main" val="209814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complicating things is that most private colleges primarily recruit from whiter and richer high schools,</a:t>
            </a:r>
          </a:p>
        </p:txBody>
      </p:sp>
      <p:sp>
        <p:nvSpPr>
          <p:cNvPr id="4" name="Slide Number Placeholder 3"/>
          <p:cNvSpPr>
            <a:spLocks noGrp="1"/>
          </p:cNvSpPr>
          <p:nvPr>
            <p:ph type="sldNum" sz="quarter" idx="5"/>
          </p:nvPr>
        </p:nvSpPr>
        <p:spPr/>
        <p:txBody>
          <a:bodyPr/>
          <a:lstStyle/>
          <a:p>
            <a:fld id="{C6539446-6953-447E-A4E3-E7CFBF870046}" type="slidenum">
              <a:rPr lang="en-US" smtClean="0"/>
              <a:t>12</a:t>
            </a:fld>
            <a:endParaRPr lang="en-US"/>
          </a:p>
        </p:txBody>
      </p:sp>
    </p:spTree>
    <p:extLst>
      <p:ext uri="{BB962C8B-B14F-4D97-AF65-F5344CB8AC3E}">
        <p14:creationId xmlns:p14="http://schemas.microsoft.com/office/powerpoint/2010/main" val="147424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NACAC is partnering with </a:t>
            </a:r>
            <a:r>
              <a:rPr lang="en-US" dirty="0" smtClean="0"/>
              <a:t>NAFSA: </a:t>
            </a:r>
            <a:r>
              <a:rPr lang="en-US" sz="1200" b="0" i="0" kern="1200" dirty="0" smtClean="0">
                <a:solidFill>
                  <a:schemeClr val="tx1"/>
                </a:solidFill>
                <a:effectLst/>
                <a:latin typeface="+mn-lt"/>
                <a:ea typeface="+mn-ea"/>
                <a:cs typeface="+mn-cs"/>
              </a:rPr>
              <a:t>Association of International Educators</a:t>
            </a:r>
            <a:r>
              <a:rPr lang="en-US" dirty="0" smtClean="0"/>
              <a:t> </a:t>
            </a:r>
            <a:r>
              <a:rPr lang="en-US" dirty="0"/>
              <a:t>and its “Welcome to Succeed Campaign” to defend international students and scholars.</a:t>
            </a:r>
          </a:p>
        </p:txBody>
      </p:sp>
      <p:sp>
        <p:nvSpPr>
          <p:cNvPr id="4" name="Slide Number Placeholder 3"/>
          <p:cNvSpPr>
            <a:spLocks noGrp="1"/>
          </p:cNvSpPr>
          <p:nvPr>
            <p:ph type="sldNum" sz="quarter" idx="5"/>
          </p:nvPr>
        </p:nvSpPr>
        <p:spPr/>
        <p:txBody>
          <a:bodyPr/>
          <a:lstStyle/>
          <a:p>
            <a:fld id="{C6539446-6953-447E-A4E3-E7CFBF870046}" type="slidenum">
              <a:rPr lang="en-US" smtClean="0"/>
              <a:t>13</a:t>
            </a:fld>
            <a:endParaRPr lang="en-US"/>
          </a:p>
        </p:txBody>
      </p:sp>
    </p:spTree>
    <p:extLst>
      <p:ext uri="{BB962C8B-B14F-4D97-AF65-F5344CB8AC3E}">
        <p14:creationId xmlns:p14="http://schemas.microsoft.com/office/powerpoint/2010/main" val="406813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familiar with the many wonderful reasons for a student to study abroad and for students from other countries to come to the US. Legislators are interested in personal stories, but in the end it all comes down to dollars and cents. What benefits do international students bring with them and why should we let them into the country!</a:t>
            </a:r>
          </a:p>
        </p:txBody>
      </p:sp>
      <p:sp>
        <p:nvSpPr>
          <p:cNvPr id="4" name="Slide Number Placeholder 3"/>
          <p:cNvSpPr>
            <a:spLocks noGrp="1"/>
          </p:cNvSpPr>
          <p:nvPr>
            <p:ph type="sldNum" sz="quarter" idx="5"/>
          </p:nvPr>
        </p:nvSpPr>
        <p:spPr/>
        <p:txBody>
          <a:bodyPr/>
          <a:lstStyle/>
          <a:p>
            <a:fld id="{C6539446-6953-447E-A4E3-E7CFBF870046}" type="slidenum">
              <a:rPr lang="en-US" smtClean="0"/>
              <a:t>14</a:t>
            </a:fld>
            <a:endParaRPr lang="en-US"/>
          </a:p>
        </p:txBody>
      </p:sp>
    </p:spTree>
    <p:extLst>
      <p:ext uri="{BB962C8B-B14F-4D97-AF65-F5344CB8AC3E}">
        <p14:creationId xmlns:p14="http://schemas.microsoft.com/office/powerpoint/2010/main" val="72043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NAFSA's latest analysis finds that the 1,094,792 international students studying at U.S. colleges and universities contributed $39 billion and supported more than 455,000 jobs to the U.S. economy during the 2017-2018 academic year. That is 3 jobs created for every 7 students who choose to study here.  Also, the $39 billion </a:t>
            </a:r>
            <a:r>
              <a:rPr lang="en-US" sz="1200" b="0" i="0" u="none" strike="noStrike" kern="1200" dirty="0" err="1">
                <a:solidFill>
                  <a:schemeClr val="tx1"/>
                </a:solidFill>
                <a:effectLst/>
                <a:latin typeface="+mn-lt"/>
                <a:ea typeface="+mn-ea"/>
                <a:cs typeface="+mn-cs"/>
              </a:rPr>
              <a:t>contriubrion</a:t>
            </a:r>
            <a:r>
              <a:rPr lang="en-US" sz="1200" b="0" i="0" u="none" strike="noStrike" kern="1200" dirty="0">
                <a:solidFill>
                  <a:schemeClr val="tx1"/>
                </a:solidFill>
                <a:effectLst/>
                <a:latin typeface="+mn-lt"/>
                <a:ea typeface="+mn-ea"/>
                <a:cs typeface="+mn-cs"/>
              </a:rPr>
              <a:t> to the economy from international students dwarfs the $21.6 billion contributed by the soybean industry. International students are only 5.5% of all college students so the idea they are taking spots from US citizens is inaccurate. </a:t>
            </a:r>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15</a:t>
            </a:fld>
            <a:endParaRPr lang="en-US"/>
          </a:p>
        </p:txBody>
      </p:sp>
    </p:spTree>
    <p:extLst>
      <p:ext uri="{BB962C8B-B14F-4D97-AF65-F5344CB8AC3E}">
        <p14:creationId xmlns:p14="http://schemas.microsoft.com/office/powerpoint/2010/main" val="2117187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3/15/2019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3/15/2019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29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3/15/2019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7226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0F84E2-2D7A-43CF-AC90-352A289A783A}" type="datetime1">
              <a:rPr lang="en-US" smtClean="0"/>
              <a:t>3/15/2019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09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3/15/2019</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9098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3/15/2019</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299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1">
              <a:rPr lang="en-US" smtClean="0"/>
              <a:t>3/15/2019</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2189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1">
              <a:rPr lang="en-US" smtClean="0"/>
              <a:t>3/15/2019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034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E2C9B-5FA2-460D-9BE7-B0812FC2A6FF}" type="datetime1">
              <a:rPr lang="en-US" smtClean="0"/>
              <a:t>3/15/2019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399976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3/15/2019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374940-A916-4C8B-9648-02A2D3898F9E}" type="datetime1">
              <a:rPr lang="en-US" smtClean="0"/>
              <a:t>3/15/2019</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0462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3/15/2019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6818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1">
              <a:rPr lang="en-US" smtClean="0"/>
              <a:t>3/15/2019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646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3/15/2019</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3/15/2019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3/15/2019</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3/15/2019</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3/15/2019</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3/15/2019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3/15/2019</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3/15/2019</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1">
              <a:rPr lang="en-US" smtClean="0"/>
              <a:pPr/>
              <a:t>3/15/2019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33755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WACACGRAC@WACAC.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cqrcengage.com/ticas/app/thru?ep=AAAAC2Flc0NpcGhlcjAxOHxxRQZtt83MQyfvR4Da-D6c88PcXkpcLEYh81WAgW5sCftNRxW7H0PVCHBJ7DvT-JUs6T87du4raYguPu1jNVO1ki-AIDKamVUYRcJvDApz2ODPr5NuswDa74hHhPfW7GfH8vrzLJTuWsfwQP1TbCQp6OUwLw303RM2v7b-kHnP6yOREZOqo5qQbIFehT9KWy26f3ZxvHx1mq-iPTkRUg&amp;lp=0" TargetMode="External"/><Relationship Id="rId3" Type="http://schemas.openxmlformats.org/officeDocument/2006/relationships/hyperlink" Target="http://cqrcengage.com/ticas/app/thru?ep=AAAAC2Flc0NpcGhlcjAxmrWwicbywVMsVdC-Vjwn03Bl79jRbs4xCZTozJVAIrMb61twHIE0fnHQYrbbbullaPUqYz5uaxUH9GuwiepzahM-sPxq_4tYgdn2hZRvjjdco_E9HiKIMV0e9khmR5ngxb2RHfTyJZXn0SqigY9rIz1gQ1fOWuNzvx-aIU2339liRPB3m0laQjzdhVMnmvKvV7yf8CfcQzG8nTnzKmSChQ&amp;lp=0" TargetMode="External"/><Relationship Id="rId7" Type="http://schemas.openxmlformats.org/officeDocument/2006/relationships/hyperlink" Target="http://cqrcengage.com/ticas/app/thru?ep=AAAAC2Flc0NpcGhlcjAxgjomTcgrBRxIimqoj3yVaeSTDU6g0iQoWHSm9ZIB6nLSkHJeatELfZXQMidMVXODIGh7_UN3xnRXr7kHHd1OL_jF8Uslkb2bUh6KOmu_ckOe-c5tqjloiTfoyGCm4ndTmD-8tRTBIugP8QNDpoXmkx1ooQgIOQ4i2GwwLmKX3htthEgZVPaHhqM06QWbark5w4kTGRQhR-7_7A1n0XhUvw&amp;lp=0"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cqrcengage.com/ticas/app/thru?ep=AAAAC2Flc0NpcGhlcjAxqZkhaR7sXdngy1ySA6D_30aULIhViIqNy06Gq-wbdoyqpkeU_hODUoQNusK6vLhitLfBKGxWQMKbXa3fhrMrc5ABG6MNXSqavPBoZFlf_d6bEcRlGNG65XD1hH5lAMjVgpdSt9Vzc7NxLafNDTnt9f03xg1TppQcd2t6Bc7fRVUCmpXRTV-l8y4er13XZCLDpiHkzuAjw8NMe--JXfPjtg&amp;lp=0" TargetMode="External"/><Relationship Id="rId5" Type="http://schemas.openxmlformats.org/officeDocument/2006/relationships/hyperlink" Target="http://cqrcengage.com/ticas/app/thru?ep=AAAAC2Flc0NpcGhlcjAxjD-V94Tvj07MWo408lKudLZAJP9O8ZX08BFjJiKeb-oyzfIYOTS-owidF0cfIIR2NG2Mn2hba_OzY5Wpwm2fdAa5tgOJgmOnfr2a9X1lsYmJzyW0k2C22E7uwVp9KbzJtdb73Q5a07nxCJAgQdeZs4Aqr8-lLI_29R9-kLzw9gsOn1L5HunSt9ZMV_3q1t9o1FyclkHfNDeH4aZqzj8dzg&amp;lp=0" TargetMode="External"/><Relationship Id="rId4" Type="http://schemas.openxmlformats.org/officeDocument/2006/relationships/hyperlink" Target="http://cqrcengage.com/ticas/app/thru?ep=AAAAC2Flc0NpcGhlcjAxPxHN4F9hm57dyyXJjFg1q6VEMlNVuURUGWQwqrh8WGEaOCVypS0AoXVe7f83LdyK4x9kq7bj2nlV3V74YwKgKRvCFS1gRDHh5WLaRaFtxuqIlb-4qc7ETrPSbDgLWbRRsMwMjr7zpBRq9JfAP22ZCmZAMKEVgut4nPtlOiFlnYPMleSesaSkPspLJHazfW4z1KTovENV2HFzt3sVO4Ttmw&amp;lp=0" TargetMode="External"/><Relationship Id="rId9" Type="http://schemas.openxmlformats.org/officeDocument/2006/relationships/hyperlink" Target="http://cqrcengage.com/ticas/app/thru?ep=AAAAC2Flc0NpcGhlcjAxPLNEoub8sp6RORnNfYiRwuU4Q5M0fGf2Os4v4cQ4aTw9qNGrnzmoaeO4QyXdGLybaWhI2oAFy7Pp7tmpIISawZCikPSG0wtFrTdeY8fzMbNB6GnOS5CPu-TvL5CsPIqfGBiN8MPicNLG_Opams09PzCAOeI6qZ36JmsxsB_DrsUY_EGPVURgdj-Vxu42FIPl_yZzDMj9gpNFs6cmp4nC9A&amp;lp=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7D379150-F6B4-45C8-BE10-6B278AD40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5FFCF544-A370-4A5D-A95F-CA6E0E7191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xmlns="" id="{6EEB3B97-A638-498B-8083-54191CE71E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286603"/>
            <a:ext cx="10058400" cy="1450757"/>
          </a:xfrm>
        </p:spPr>
        <p:txBody>
          <a:bodyPr vert="horz" lIns="91440" tIns="45720" rIns="91440" bIns="45720" rtlCol="0" anchor="b">
            <a:normAutofit/>
          </a:bodyPr>
          <a:lstStyle/>
          <a:p>
            <a:r>
              <a:rPr lang="en-US" dirty="0">
                <a:solidFill>
                  <a:schemeClr val="tx1">
                    <a:lumMod val="75000"/>
                    <a:lumOff val="25000"/>
                  </a:schemeClr>
                </a:solidFill>
              </a:rPr>
              <a:t>Politics, </a:t>
            </a:r>
            <a:r>
              <a:rPr lang="en-US" dirty="0" err="1">
                <a:solidFill>
                  <a:schemeClr val="tx1">
                    <a:lumMod val="75000"/>
                    <a:lumOff val="25000"/>
                  </a:schemeClr>
                </a:solidFill>
              </a:rPr>
              <a:t>Amiright</a:t>
            </a:r>
            <a:r>
              <a:rPr lang="en-US" dirty="0">
                <a:solidFill>
                  <a:schemeClr val="tx1">
                    <a:lumMod val="75000"/>
                    <a:lumOff val="25000"/>
                  </a:schemeClr>
                </a:solidFill>
              </a:rPr>
              <a:t>?</a:t>
            </a:r>
          </a:p>
        </p:txBody>
      </p:sp>
      <p:sp>
        <p:nvSpPr>
          <p:cNvPr id="4" name="TextBox 3">
            <a:extLst>
              <a:ext uri="{FF2B5EF4-FFF2-40B4-BE49-F238E27FC236}">
                <a16:creationId xmlns:a16="http://schemas.microsoft.com/office/drawing/2014/main" xmlns="" id="{03F15844-8670-4BF8-8F50-706A71A8DEB9}"/>
              </a:ext>
            </a:extLst>
          </p:cNvPr>
          <p:cNvSpPr txBox="1"/>
          <p:nvPr/>
        </p:nvSpPr>
        <p:spPr>
          <a:xfrm>
            <a:off x="1097279" y="1845734"/>
            <a:ext cx="6454987" cy="4023360"/>
          </a:xfrm>
          <a:prstGeom prst="rect">
            <a:avLst/>
          </a:prstGeom>
        </p:spPr>
        <p:txBody>
          <a:bodyPr vert="horz" lIns="0" tIns="45720" rIns="0" bIns="45720" rtlCol="0">
            <a:normAutofit/>
          </a:bodyPr>
          <a:lstStyle/>
          <a:p>
            <a:pPr>
              <a:lnSpc>
                <a:spcPct val="90000"/>
              </a:lnSpc>
              <a:spcAft>
                <a:spcPts val="600"/>
              </a:spcAft>
              <a:buClr>
                <a:schemeClr val="accent1"/>
              </a:buClr>
              <a:buFont typeface="Calibri" panose="020F0502020204030204" pitchFamily="34" charset="0"/>
            </a:pPr>
            <a:endParaRPr lang="en-US" sz="3200"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endParaRPr lang="en-US" sz="3200"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sz="3200" dirty="0">
                <a:solidFill>
                  <a:schemeClr val="tx1">
                    <a:lumMod val="75000"/>
                    <a:lumOff val="25000"/>
                  </a:schemeClr>
                </a:solidFill>
              </a:rPr>
              <a:t>Learn how to </a:t>
            </a:r>
          </a:p>
          <a:p>
            <a:pPr>
              <a:lnSpc>
                <a:spcPct val="90000"/>
              </a:lnSpc>
              <a:spcAft>
                <a:spcPts val="600"/>
              </a:spcAft>
              <a:buClr>
                <a:schemeClr val="accent1"/>
              </a:buClr>
              <a:buFont typeface="Calibri" panose="020F0502020204030204" pitchFamily="34" charset="0"/>
            </a:pPr>
            <a:r>
              <a:rPr lang="en-US" sz="3200" dirty="0">
                <a:solidFill>
                  <a:schemeClr val="tx1">
                    <a:lumMod val="75000"/>
                    <a:lumOff val="25000"/>
                  </a:schemeClr>
                </a:solidFill>
              </a:rPr>
              <a:t>actively advocate </a:t>
            </a:r>
          </a:p>
          <a:p>
            <a:pPr>
              <a:lnSpc>
                <a:spcPct val="90000"/>
              </a:lnSpc>
              <a:spcAft>
                <a:spcPts val="600"/>
              </a:spcAft>
              <a:buClr>
                <a:schemeClr val="accent1"/>
              </a:buClr>
              <a:buFont typeface="Calibri" panose="020F0502020204030204" pitchFamily="34" charset="0"/>
            </a:pPr>
            <a:r>
              <a:rPr lang="en-US" sz="3200" dirty="0">
                <a:solidFill>
                  <a:schemeClr val="tx1">
                    <a:lumMod val="75000"/>
                    <a:lumOff val="25000"/>
                  </a:schemeClr>
                </a:solidFill>
              </a:rPr>
              <a:t>for Students</a:t>
            </a:r>
          </a:p>
          <a:p>
            <a:pPr>
              <a:lnSpc>
                <a:spcPct val="90000"/>
              </a:lnSpc>
              <a:spcAft>
                <a:spcPts val="600"/>
              </a:spcAft>
              <a:buClr>
                <a:schemeClr val="accent1"/>
              </a:buClr>
              <a:buFont typeface="Calibri" panose="020F0502020204030204" pitchFamily="34" charset="0"/>
            </a:pPr>
            <a:endParaRPr lang="en-US" sz="3200"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sz="3200" dirty="0">
                <a:solidFill>
                  <a:schemeClr val="tx1">
                    <a:lumMod val="75000"/>
                    <a:lumOff val="25000"/>
                  </a:schemeClr>
                </a:solidFill>
              </a:rPr>
              <a:t>Share, Learn, and Connect 2019</a:t>
            </a: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pic>
        <p:nvPicPr>
          <p:cNvPr id="4100" name="Picture 4" descr="Western Association for College Admission Counseling">
            <a:extLst>
              <a:ext uri="{FF2B5EF4-FFF2-40B4-BE49-F238E27FC236}">
                <a16:creationId xmlns:a16="http://schemas.microsoft.com/office/drawing/2014/main" xmlns="" id="{9B12F8A7-95CF-456F-B88F-E2AAAE7A4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55" y="4377396"/>
            <a:ext cx="3135109" cy="172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79F3A6-83A6-41DF-BBA5-38179AC91332}"/>
              </a:ext>
            </a:extLst>
          </p:cNvPr>
          <p:cNvSpPr>
            <a:spLocks noGrp="1"/>
          </p:cNvSpPr>
          <p:nvPr>
            <p:ph idx="1"/>
          </p:nvPr>
        </p:nvSpPr>
        <p:spPr>
          <a:xfrm>
            <a:off x="1162050" y="138377"/>
            <a:ext cx="8717280" cy="5648060"/>
          </a:xfrm>
        </p:spPr>
        <p:txBody>
          <a:bodyPr>
            <a:normAutofit/>
          </a:bodyPr>
          <a:lstStyle/>
          <a:p>
            <a:pPr algn="ctr"/>
            <a:r>
              <a:rPr lang="en-US" sz="3600" b="1" dirty="0"/>
              <a:t>Public secondary counselors spend less than a quarter of their time on postsecondary admission counseling</a:t>
            </a:r>
          </a:p>
          <a:p>
            <a:pPr marL="0" indent="0">
              <a:buNone/>
            </a:pPr>
            <a:r>
              <a:rPr lang="en-US" dirty="0"/>
              <a:t>		</a:t>
            </a:r>
          </a:p>
          <a:p>
            <a:pPr marL="0" indent="0">
              <a:buNone/>
            </a:pPr>
            <a:r>
              <a:rPr lang="en-US" dirty="0"/>
              <a:t>		Postsecondary admission counseling 21%</a:t>
            </a:r>
          </a:p>
          <a:p>
            <a:pPr marL="0" indent="0">
              <a:buNone/>
            </a:pPr>
            <a:r>
              <a:rPr lang="en-US" dirty="0"/>
              <a:t>		Choice and scheduling of high school courses 23%</a:t>
            </a:r>
          </a:p>
          <a:p>
            <a:pPr marL="0" indent="0">
              <a:buNone/>
            </a:pPr>
            <a:r>
              <a:rPr lang="en-US" dirty="0"/>
              <a:t>		Personal needs counseling 25%</a:t>
            </a:r>
          </a:p>
          <a:p>
            <a:pPr marL="0" indent="0">
              <a:buNone/>
            </a:pPr>
            <a:r>
              <a:rPr lang="en-US" dirty="0"/>
              <a:t>		Academic testing 13%</a:t>
            </a:r>
          </a:p>
          <a:p>
            <a:pPr marL="0" indent="0">
              <a:buNone/>
            </a:pPr>
            <a:r>
              <a:rPr lang="en-US" dirty="0"/>
              <a:t>		Occupational counseling and job placement 7%</a:t>
            </a:r>
          </a:p>
          <a:p>
            <a:pPr marL="0" indent="0">
              <a:buNone/>
            </a:pPr>
            <a:r>
              <a:rPr lang="en-US" dirty="0"/>
              <a:t>		Teaching 5%</a:t>
            </a:r>
          </a:p>
          <a:p>
            <a:pPr marL="0" indent="0">
              <a:buNone/>
            </a:pPr>
            <a:r>
              <a:rPr lang="en-US" dirty="0"/>
              <a:t>		Other </a:t>
            </a:r>
            <a:r>
              <a:rPr lang="en-US" dirty="0" err="1"/>
              <a:t>nonguidance</a:t>
            </a:r>
            <a:r>
              <a:rPr lang="en-US" dirty="0"/>
              <a:t> activities 6%</a:t>
            </a:r>
          </a:p>
        </p:txBody>
      </p:sp>
    </p:spTree>
    <p:extLst>
      <p:ext uri="{BB962C8B-B14F-4D97-AF65-F5344CB8AC3E}">
        <p14:creationId xmlns:p14="http://schemas.microsoft.com/office/powerpoint/2010/main" val="73740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0CC202-AAC7-4F30-AFFF-2F3474993600}"/>
              </a:ext>
            </a:extLst>
          </p:cNvPr>
          <p:cNvPicPr>
            <a:picLocks noChangeAspect="1"/>
          </p:cNvPicPr>
          <p:nvPr/>
        </p:nvPicPr>
        <p:blipFill>
          <a:blip r:embed="rId3"/>
          <a:stretch>
            <a:fillRect/>
          </a:stretch>
        </p:blipFill>
        <p:spPr>
          <a:xfrm>
            <a:off x="1190063" y="308192"/>
            <a:ext cx="10024277" cy="5694421"/>
          </a:xfrm>
          <a:prstGeom prst="rect">
            <a:avLst/>
          </a:prstGeom>
        </p:spPr>
      </p:pic>
    </p:spTree>
    <p:extLst>
      <p:ext uri="{BB962C8B-B14F-4D97-AF65-F5344CB8AC3E}">
        <p14:creationId xmlns:p14="http://schemas.microsoft.com/office/powerpoint/2010/main" val="315012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C1AA092-D225-40E6-AB48-CAF51A80C052}"/>
              </a:ext>
            </a:extLst>
          </p:cNvPr>
          <p:cNvPicPr>
            <a:picLocks noChangeAspect="1"/>
          </p:cNvPicPr>
          <p:nvPr/>
        </p:nvPicPr>
        <p:blipFill>
          <a:blip r:embed="rId3"/>
          <a:stretch>
            <a:fillRect/>
          </a:stretch>
        </p:blipFill>
        <p:spPr>
          <a:xfrm>
            <a:off x="1081740" y="438416"/>
            <a:ext cx="10291483" cy="5242966"/>
          </a:xfrm>
          <a:prstGeom prst="rect">
            <a:avLst/>
          </a:prstGeom>
        </p:spPr>
      </p:pic>
      <p:sp>
        <p:nvSpPr>
          <p:cNvPr id="3" name="Rectangle 2">
            <a:extLst>
              <a:ext uri="{FF2B5EF4-FFF2-40B4-BE49-F238E27FC236}">
                <a16:creationId xmlns:a16="http://schemas.microsoft.com/office/drawing/2014/main" xmlns="" id="{772CBBB9-69A1-44AB-A6EB-D4A063E61DE9}"/>
              </a:ext>
            </a:extLst>
          </p:cNvPr>
          <p:cNvSpPr/>
          <p:nvPr/>
        </p:nvSpPr>
        <p:spPr>
          <a:xfrm>
            <a:off x="462446" y="5939624"/>
            <a:ext cx="11610753" cy="369332"/>
          </a:xfrm>
          <a:prstGeom prst="rect">
            <a:avLst/>
          </a:prstGeom>
        </p:spPr>
        <p:txBody>
          <a:bodyPr wrap="square">
            <a:spAutoFit/>
          </a:bodyPr>
          <a:lstStyle/>
          <a:p>
            <a:r>
              <a:rPr lang="en-US" dirty="0"/>
              <a:t>www.nytimes.com/interactive/2018/04/13/opinion/college-recruitment-rich-white.html?auth=login-email.</a:t>
            </a:r>
          </a:p>
        </p:txBody>
      </p:sp>
      <p:sp>
        <p:nvSpPr>
          <p:cNvPr id="4" name="TextBox 3">
            <a:extLst>
              <a:ext uri="{FF2B5EF4-FFF2-40B4-BE49-F238E27FC236}">
                <a16:creationId xmlns:a16="http://schemas.microsoft.com/office/drawing/2014/main" xmlns="" id="{8DFAF78D-C5D7-45A8-9503-677EB5D8131D}"/>
              </a:ext>
            </a:extLst>
          </p:cNvPr>
          <p:cNvSpPr txBox="1"/>
          <p:nvPr/>
        </p:nvSpPr>
        <p:spPr>
          <a:xfrm>
            <a:off x="2474259" y="729129"/>
            <a:ext cx="2055906" cy="1754326"/>
          </a:xfrm>
          <a:prstGeom prst="rect">
            <a:avLst/>
          </a:prstGeom>
          <a:noFill/>
        </p:spPr>
        <p:txBody>
          <a:bodyPr wrap="square" rtlCol="0">
            <a:spAutoFit/>
          </a:bodyPr>
          <a:lstStyle/>
          <a:p>
            <a:r>
              <a:rPr lang="en-US" dirty="0"/>
              <a:t>Colleges visited high schools  for recruiting that were whiter and wealthier than those they don’t</a:t>
            </a:r>
          </a:p>
        </p:txBody>
      </p:sp>
    </p:spTree>
    <p:extLst>
      <p:ext uri="{BB962C8B-B14F-4D97-AF65-F5344CB8AC3E}">
        <p14:creationId xmlns:p14="http://schemas.microsoft.com/office/powerpoint/2010/main" val="114204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50A8B00-2DF9-4871-B1F2-0C7EB3B1E5E0}"/>
              </a:ext>
            </a:extLst>
          </p:cNvPr>
          <p:cNvSpPr/>
          <p:nvPr/>
        </p:nvSpPr>
        <p:spPr>
          <a:xfrm>
            <a:off x="1297171" y="558209"/>
            <a:ext cx="9159949"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STUDENT MOBILITY AT AN INTERNATIONAL LEVEL</a:t>
            </a:r>
          </a:p>
        </p:txBody>
      </p:sp>
      <p:pic>
        <p:nvPicPr>
          <p:cNvPr id="1026" name="Picture 2" descr="Image of globe with travel destinations">
            <a:extLst>
              <a:ext uri="{FF2B5EF4-FFF2-40B4-BE49-F238E27FC236}">
                <a16:creationId xmlns:a16="http://schemas.microsoft.com/office/drawing/2014/main" xmlns="" id="{677F0296-7FD4-41F8-A805-8314D6C76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47" y="2248785"/>
            <a:ext cx="10621926" cy="40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7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CD695E3-55A3-40F0-A7BE-C0360DCF47B8}"/>
              </a:ext>
            </a:extLst>
          </p:cNvPr>
          <p:cNvSpPr/>
          <p:nvPr/>
        </p:nvSpPr>
        <p:spPr>
          <a:xfrm>
            <a:off x="3048000" y="2690336"/>
            <a:ext cx="6096000" cy="369332"/>
          </a:xfrm>
          <a:prstGeom prst="rect">
            <a:avLst/>
          </a:prstGeom>
        </p:spPr>
        <p:txBody>
          <a:bodyPr>
            <a:spAutoFit/>
          </a:bodyPr>
          <a:lstStyle/>
          <a:p>
            <a:endParaRPr lang="en-US" dirty="0"/>
          </a:p>
        </p:txBody>
      </p:sp>
      <p:pic>
        <p:nvPicPr>
          <p:cNvPr id="2050" name="Picture 2" descr="Image result for money talks">
            <a:extLst>
              <a:ext uri="{FF2B5EF4-FFF2-40B4-BE49-F238E27FC236}">
                <a16:creationId xmlns:a16="http://schemas.microsoft.com/office/drawing/2014/main" xmlns="" id="{579122BA-AA84-49DA-AD90-EC953F8FB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441" y="2205591"/>
            <a:ext cx="3998601" cy="3498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nternational understanding">
            <a:extLst>
              <a:ext uri="{FF2B5EF4-FFF2-40B4-BE49-F238E27FC236}">
                <a16:creationId xmlns:a16="http://schemas.microsoft.com/office/drawing/2014/main" xmlns="" id="{25C62EE6-7D6C-434B-974D-F59A4EB7F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29" y="499732"/>
            <a:ext cx="4617109" cy="3072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253CF49-12DE-423C-9B48-AEA04096925A}"/>
              </a:ext>
            </a:extLst>
          </p:cNvPr>
          <p:cNvSpPr txBox="1"/>
          <p:nvPr/>
        </p:nvSpPr>
        <p:spPr>
          <a:xfrm>
            <a:off x="5938285" y="680483"/>
            <a:ext cx="4965404" cy="1384995"/>
          </a:xfrm>
          <a:prstGeom prst="rect">
            <a:avLst/>
          </a:prstGeom>
          <a:noFill/>
        </p:spPr>
        <p:txBody>
          <a:bodyPr wrap="square" rtlCol="0">
            <a:spAutoFit/>
          </a:bodyPr>
          <a:lstStyle/>
          <a:p>
            <a:r>
              <a:rPr lang="en-US" sz="2800" dirty="0"/>
              <a:t>INTERNATIONAL UNDERSTANDING</a:t>
            </a:r>
          </a:p>
          <a:p>
            <a:r>
              <a:rPr lang="en-US" sz="2800" dirty="0"/>
              <a:t>IS GREAT </a:t>
            </a:r>
            <a:r>
              <a:rPr lang="en-US" dirty="0"/>
              <a:t>….</a:t>
            </a:r>
          </a:p>
        </p:txBody>
      </p:sp>
      <p:sp>
        <p:nvSpPr>
          <p:cNvPr id="4" name="TextBox 3">
            <a:extLst>
              <a:ext uri="{FF2B5EF4-FFF2-40B4-BE49-F238E27FC236}">
                <a16:creationId xmlns:a16="http://schemas.microsoft.com/office/drawing/2014/main" xmlns="" id="{DD9A2E26-10EE-4CBF-9748-65A17AF3FFFE}"/>
              </a:ext>
            </a:extLst>
          </p:cNvPr>
          <p:cNvSpPr txBox="1"/>
          <p:nvPr/>
        </p:nvSpPr>
        <p:spPr>
          <a:xfrm>
            <a:off x="1111102" y="4231758"/>
            <a:ext cx="4528458" cy="584775"/>
          </a:xfrm>
          <a:prstGeom prst="rect">
            <a:avLst/>
          </a:prstGeom>
          <a:noFill/>
        </p:spPr>
        <p:txBody>
          <a:bodyPr wrap="square" rtlCol="0">
            <a:spAutoFit/>
          </a:bodyPr>
          <a:lstStyle/>
          <a:p>
            <a:r>
              <a:rPr lang="en-US" sz="3200" dirty="0"/>
              <a:t>BUT MONEY TALKS !!!!!!</a:t>
            </a:r>
          </a:p>
        </p:txBody>
      </p:sp>
    </p:spTree>
    <p:extLst>
      <p:ext uri="{BB962C8B-B14F-4D97-AF65-F5344CB8AC3E}">
        <p14:creationId xmlns:p14="http://schemas.microsoft.com/office/powerpoint/2010/main" val="56608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4FE54CE-5CD0-46E9-A6D9-CB139D893FA8}"/>
              </a:ext>
            </a:extLst>
          </p:cNvPr>
          <p:cNvPicPr>
            <a:picLocks noChangeAspect="1"/>
          </p:cNvPicPr>
          <p:nvPr/>
        </p:nvPicPr>
        <p:blipFill>
          <a:blip r:embed="rId3"/>
          <a:stretch>
            <a:fillRect/>
          </a:stretch>
        </p:blipFill>
        <p:spPr>
          <a:xfrm>
            <a:off x="1697425" y="292395"/>
            <a:ext cx="7937321" cy="5132801"/>
          </a:xfrm>
          <a:prstGeom prst="rect">
            <a:avLst/>
          </a:prstGeom>
        </p:spPr>
      </p:pic>
      <p:sp>
        <p:nvSpPr>
          <p:cNvPr id="7" name="TextBox 6">
            <a:extLst>
              <a:ext uri="{FF2B5EF4-FFF2-40B4-BE49-F238E27FC236}">
                <a16:creationId xmlns:a16="http://schemas.microsoft.com/office/drawing/2014/main" xmlns="" id="{63920372-77E6-4F53-8952-AE29B8091B3B}"/>
              </a:ext>
            </a:extLst>
          </p:cNvPr>
          <p:cNvSpPr txBox="1"/>
          <p:nvPr/>
        </p:nvSpPr>
        <p:spPr>
          <a:xfrm>
            <a:off x="621944" y="5649884"/>
            <a:ext cx="10088282" cy="523220"/>
          </a:xfrm>
          <a:prstGeom prst="rect">
            <a:avLst/>
          </a:prstGeom>
          <a:noFill/>
        </p:spPr>
        <p:txBody>
          <a:bodyPr wrap="square" rtlCol="0">
            <a:spAutoFit/>
          </a:bodyPr>
          <a:lstStyle/>
          <a:p>
            <a:pPr algn="ctr"/>
            <a:r>
              <a:rPr lang="en-US" sz="2800" dirty="0"/>
              <a:t>The Economic Impact of International Students on the US economy.</a:t>
            </a:r>
          </a:p>
        </p:txBody>
      </p:sp>
    </p:spTree>
    <p:extLst>
      <p:ext uri="{BB962C8B-B14F-4D97-AF65-F5344CB8AC3E}">
        <p14:creationId xmlns:p14="http://schemas.microsoft.com/office/powerpoint/2010/main" val="250582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ownwards arrow">
            <a:extLst>
              <a:ext uri="{FF2B5EF4-FFF2-40B4-BE49-F238E27FC236}">
                <a16:creationId xmlns:a16="http://schemas.microsoft.com/office/drawing/2014/main" xmlns="" id="{9F080A96-197C-4A7E-84F3-83BE5B479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107" y="193601"/>
            <a:ext cx="4664149" cy="46641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25BE80E-0E4F-4D13-96B4-72C41F58012E}"/>
              </a:ext>
            </a:extLst>
          </p:cNvPr>
          <p:cNvSpPr txBox="1"/>
          <p:nvPr/>
        </p:nvSpPr>
        <p:spPr>
          <a:xfrm>
            <a:off x="552893" y="5167423"/>
            <a:ext cx="11286460" cy="923330"/>
          </a:xfrm>
          <a:prstGeom prst="rect">
            <a:avLst/>
          </a:prstGeom>
          <a:noFill/>
        </p:spPr>
        <p:txBody>
          <a:bodyPr wrap="square" rtlCol="0">
            <a:spAutoFit/>
          </a:bodyPr>
          <a:lstStyle/>
          <a:p>
            <a:r>
              <a:rPr lang="en-US" dirty="0"/>
              <a:t>Unfortunately, the number of international students coming to study in the US has dropped by 6.6% since the 2016 election as students choose to go to Canada, Australia, and the UK rather than come to the US. Surveys show this is caused by a combination of the unwelcoming rhetoric by the current administration and concerns about gun safety. </a:t>
            </a:r>
          </a:p>
        </p:txBody>
      </p:sp>
    </p:spTree>
    <p:extLst>
      <p:ext uri="{BB962C8B-B14F-4D97-AF65-F5344CB8AC3E}">
        <p14:creationId xmlns:p14="http://schemas.microsoft.com/office/powerpoint/2010/main" val="97546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9BE7522-8622-4CA7-8544-0FE71E91A918}"/>
              </a:ext>
            </a:extLst>
          </p:cNvPr>
          <p:cNvPicPr>
            <a:picLocks noChangeAspect="1"/>
          </p:cNvPicPr>
          <p:nvPr/>
        </p:nvPicPr>
        <p:blipFill>
          <a:blip r:embed="rId3"/>
          <a:stretch>
            <a:fillRect/>
          </a:stretch>
        </p:blipFill>
        <p:spPr>
          <a:xfrm>
            <a:off x="2946270" y="2026989"/>
            <a:ext cx="5640239" cy="3898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a:extLst>
              <a:ext uri="{FF2B5EF4-FFF2-40B4-BE49-F238E27FC236}">
                <a16:creationId xmlns:a16="http://schemas.microsoft.com/office/drawing/2014/main" xmlns="" id="{ADD5D635-CBA0-44D1-AE06-3607DF05B06B}"/>
              </a:ext>
            </a:extLst>
          </p:cNvPr>
          <p:cNvSpPr/>
          <p:nvPr/>
        </p:nvSpPr>
        <p:spPr>
          <a:xfrm>
            <a:off x="2196687" y="0"/>
            <a:ext cx="7043723" cy="1754326"/>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DEFERRED ACTION FOR </a:t>
            </a:r>
          </a:p>
          <a:p>
            <a:pPr algn="ctr"/>
            <a:r>
              <a:rPr lang="en-US" sz="5400" b="1" dirty="0">
                <a:ln w="22225">
                  <a:solidFill>
                    <a:schemeClr val="accent2"/>
                  </a:solidFill>
                  <a:prstDash val="solid"/>
                </a:ln>
                <a:solidFill>
                  <a:schemeClr val="accent2">
                    <a:lumMod val="40000"/>
                    <a:lumOff val="60000"/>
                  </a:schemeClr>
                </a:solidFill>
              </a:rPr>
              <a:t>CHILDHOOD ARRIVALS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64B0FCF-8CF5-44A4-ABDC-D581F9F75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250"/>
            <a:ext cx="12192000" cy="6306206"/>
          </a:xfrm>
          <a:prstGeom prst="rect">
            <a:avLst/>
          </a:prstGeom>
        </p:spPr>
      </p:pic>
    </p:spTree>
    <p:extLst>
      <p:ext uri="{BB962C8B-B14F-4D97-AF65-F5344CB8AC3E}">
        <p14:creationId xmlns:p14="http://schemas.microsoft.com/office/powerpoint/2010/main" val="5425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6238C4D7-CFB0-4945-A24C-9D5C470146BF}"/>
              </a:ext>
            </a:extLst>
          </p:cNvPr>
          <p:cNvSpPr/>
          <p:nvPr/>
        </p:nvSpPr>
        <p:spPr>
          <a:xfrm>
            <a:off x="0" y="245100"/>
            <a:ext cx="6613451" cy="5991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C61C80FE-9CFF-4D97-80C4-BD92D0707FF2}"/>
              </a:ext>
            </a:extLst>
          </p:cNvPr>
          <p:cNvSpPr/>
          <p:nvPr/>
        </p:nvSpPr>
        <p:spPr>
          <a:xfrm>
            <a:off x="1209454" y="619196"/>
            <a:ext cx="4194545" cy="3949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2DE9A053-7BE1-4046-8007-BB8C17F0A6B3}"/>
              </a:ext>
            </a:extLst>
          </p:cNvPr>
          <p:cNvSpPr/>
          <p:nvPr/>
        </p:nvSpPr>
        <p:spPr>
          <a:xfrm>
            <a:off x="2363086" y="1027848"/>
            <a:ext cx="1637415" cy="1606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FE3CAAE-8282-4F7B-BE63-B3FE6CE0CF55}"/>
              </a:ext>
            </a:extLst>
          </p:cNvPr>
          <p:cNvSpPr txBox="1"/>
          <p:nvPr/>
        </p:nvSpPr>
        <p:spPr>
          <a:xfrm flipH="1">
            <a:off x="2602320" y="1634606"/>
            <a:ext cx="1233377" cy="646331"/>
          </a:xfrm>
          <a:prstGeom prst="rect">
            <a:avLst/>
          </a:prstGeom>
          <a:noFill/>
        </p:spPr>
        <p:txBody>
          <a:bodyPr wrap="square" rtlCol="0">
            <a:spAutoFit/>
          </a:bodyPr>
          <a:lstStyle/>
          <a:p>
            <a:pPr algn="ctr"/>
            <a:r>
              <a:rPr lang="en-US" dirty="0"/>
              <a:t>800,000 DACA</a:t>
            </a:r>
          </a:p>
        </p:txBody>
      </p:sp>
      <p:sp>
        <p:nvSpPr>
          <p:cNvPr id="6" name="TextBox 5">
            <a:extLst>
              <a:ext uri="{FF2B5EF4-FFF2-40B4-BE49-F238E27FC236}">
                <a16:creationId xmlns:a16="http://schemas.microsoft.com/office/drawing/2014/main" xmlns="" id="{F1D0A673-DCE8-4B8E-918C-50DD9A287BD0}"/>
              </a:ext>
            </a:extLst>
          </p:cNvPr>
          <p:cNvSpPr txBox="1"/>
          <p:nvPr/>
        </p:nvSpPr>
        <p:spPr>
          <a:xfrm flipH="1">
            <a:off x="1209454" y="2160917"/>
            <a:ext cx="1100470"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DB406D30-7DD9-4FA5-A101-5B4AFCE49F7D}"/>
              </a:ext>
            </a:extLst>
          </p:cNvPr>
          <p:cNvSpPr txBox="1"/>
          <p:nvPr/>
        </p:nvSpPr>
        <p:spPr>
          <a:xfrm flipH="1">
            <a:off x="2450272" y="3240824"/>
            <a:ext cx="2272179" cy="369332"/>
          </a:xfrm>
          <a:prstGeom prst="rect">
            <a:avLst/>
          </a:prstGeom>
          <a:noFill/>
        </p:spPr>
        <p:txBody>
          <a:bodyPr wrap="square" rtlCol="0">
            <a:spAutoFit/>
          </a:bodyPr>
          <a:lstStyle/>
          <a:p>
            <a:r>
              <a:rPr lang="en-US" dirty="0"/>
              <a:t>3,600,000 </a:t>
            </a:r>
            <a:r>
              <a:rPr lang="en-US" dirty="0" err="1"/>
              <a:t>DREAMers</a:t>
            </a:r>
            <a:endParaRPr lang="en-US" dirty="0"/>
          </a:p>
        </p:txBody>
      </p:sp>
      <p:sp>
        <p:nvSpPr>
          <p:cNvPr id="8" name="TextBox 7">
            <a:extLst>
              <a:ext uri="{FF2B5EF4-FFF2-40B4-BE49-F238E27FC236}">
                <a16:creationId xmlns:a16="http://schemas.microsoft.com/office/drawing/2014/main" xmlns="" id="{FD865025-341E-4180-B09E-AC9FD51AB370}"/>
              </a:ext>
            </a:extLst>
          </p:cNvPr>
          <p:cNvSpPr txBox="1"/>
          <p:nvPr/>
        </p:nvSpPr>
        <p:spPr>
          <a:xfrm>
            <a:off x="863897" y="4788564"/>
            <a:ext cx="4540102" cy="369332"/>
          </a:xfrm>
          <a:prstGeom prst="rect">
            <a:avLst/>
          </a:prstGeom>
          <a:noFill/>
        </p:spPr>
        <p:txBody>
          <a:bodyPr wrap="square" rtlCol="0">
            <a:spAutoFit/>
          </a:bodyPr>
          <a:lstStyle/>
          <a:p>
            <a:r>
              <a:rPr lang="en-US" dirty="0"/>
              <a:t>10,700,000 undocumented immigrants</a:t>
            </a:r>
          </a:p>
        </p:txBody>
      </p:sp>
      <p:sp>
        <p:nvSpPr>
          <p:cNvPr id="9" name="TextBox 8"/>
          <p:cNvSpPr txBox="1"/>
          <p:nvPr/>
        </p:nvSpPr>
        <p:spPr>
          <a:xfrm>
            <a:off x="6613451" y="448574"/>
            <a:ext cx="5429024" cy="5355312"/>
          </a:xfrm>
          <a:prstGeom prst="rect">
            <a:avLst/>
          </a:prstGeom>
          <a:noFill/>
        </p:spPr>
        <p:txBody>
          <a:bodyPr wrap="square" rtlCol="0">
            <a:spAutoFit/>
          </a:bodyPr>
          <a:lstStyle/>
          <a:p>
            <a:r>
              <a:rPr lang="en-US" dirty="0"/>
              <a:t>The beneficiaries of the proposed DREAM Act would have had to meet the following requirements to qualify</a:t>
            </a:r>
            <a:r>
              <a:rPr lang="en-US" dirty="0" smtClean="0"/>
              <a:t>:</a:t>
            </a:r>
            <a:endParaRPr lang="en-US" dirty="0"/>
          </a:p>
          <a:p>
            <a:endParaRPr lang="en-US" dirty="0"/>
          </a:p>
          <a:p>
            <a:pPr marL="285750" indent="-285750">
              <a:buFontTx/>
              <a:buChar char="-"/>
            </a:pPr>
            <a:r>
              <a:rPr lang="en-US" dirty="0" smtClean="0"/>
              <a:t>Be </a:t>
            </a:r>
            <a:r>
              <a:rPr lang="en-US" dirty="0"/>
              <a:t>inadmissible or deportable from the United States, or be in Temporary Protected </a:t>
            </a:r>
            <a:r>
              <a:rPr lang="en-US" dirty="0" smtClean="0"/>
              <a:t>Status.</a:t>
            </a:r>
          </a:p>
          <a:p>
            <a:pPr marL="285750" indent="-285750">
              <a:buFontTx/>
              <a:buChar char="-"/>
            </a:pPr>
            <a:r>
              <a:rPr lang="en-US" dirty="0" smtClean="0"/>
              <a:t>Younger </a:t>
            </a:r>
            <a:r>
              <a:rPr lang="en-US" dirty="0"/>
              <a:t>than 18 years old on the date of their initial entry to the United States</a:t>
            </a:r>
          </a:p>
          <a:p>
            <a:pPr marL="285750" indent="-285750">
              <a:buFontTx/>
              <a:buChar char="-"/>
            </a:pPr>
            <a:r>
              <a:rPr lang="en-US" dirty="0" smtClean="0"/>
              <a:t>Have </a:t>
            </a:r>
            <a:r>
              <a:rPr lang="en-US" dirty="0"/>
              <a:t>proof of having arrived in the United States before age </a:t>
            </a:r>
            <a:r>
              <a:rPr lang="en-US" dirty="0" smtClean="0"/>
              <a:t>16</a:t>
            </a:r>
          </a:p>
          <a:p>
            <a:pPr marL="285750" indent="-285750">
              <a:buFontTx/>
              <a:buChar char="-"/>
            </a:pPr>
            <a:r>
              <a:rPr lang="en-US" dirty="0" smtClean="0"/>
              <a:t>Have </a:t>
            </a:r>
            <a:r>
              <a:rPr lang="en-US" dirty="0"/>
              <a:t>proof of residence in the United States for at least four consecutive years since their date of </a:t>
            </a:r>
            <a:r>
              <a:rPr lang="en-US" dirty="0" smtClean="0"/>
              <a:t>arrival</a:t>
            </a:r>
          </a:p>
          <a:p>
            <a:pPr marL="285750" indent="-285750">
              <a:buFontTx/>
              <a:buChar char="-"/>
            </a:pPr>
            <a:r>
              <a:rPr lang="en-US" dirty="0" smtClean="0"/>
              <a:t>If </a:t>
            </a:r>
            <a:r>
              <a:rPr lang="en-US" dirty="0"/>
              <a:t>a male born in 1960 or later, have registered with the Selective </a:t>
            </a:r>
            <a:r>
              <a:rPr lang="en-US" dirty="0" smtClean="0"/>
              <a:t>Service</a:t>
            </a:r>
          </a:p>
          <a:p>
            <a:pPr marL="285750" indent="-285750">
              <a:buFontTx/>
              <a:buChar char="-"/>
            </a:pPr>
            <a:r>
              <a:rPr lang="en-US" dirty="0" smtClean="0"/>
              <a:t>Be </a:t>
            </a:r>
            <a:r>
              <a:rPr lang="en-US" dirty="0"/>
              <a:t>between the ages of 12 and 35 at the time of bill </a:t>
            </a:r>
            <a:r>
              <a:rPr lang="en-US" dirty="0" smtClean="0"/>
              <a:t>enactment</a:t>
            </a:r>
          </a:p>
          <a:p>
            <a:pPr marL="285750" indent="-285750">
              <a:buFontTx/>
              <a:buChar char="-"/>
            </a:pPr>
            <a:r>
              <a:rPr lang="en-US" dirty="0" smtClean="0"/>
              <a:t>Have </a:t>
            </a:r>
            <a:r>
              <a:rPr lang="en-US" dirty="0"/>
              <a:t>graduated from an American high school, obtained a GED, or been admitted to an institution of higher </a:t>
            </a:r>
            <a:r>
              <a:rPr lang="en-US" dirty="0" smtClean="0"/>
              <a:t>education</a:t>
            </a:r>
          </a:p>
          <a:p>
            <a:pPr marL="285750" indent="-285750">
              <a:buFontTx/>
              <a:buChar char="-"/>
            </a:pPr>
            <a:r>
              <a:rPr lang="en-US" dirty="0" smtClean="0"/>
              <a:t>Be </a:t>
            </a:r>
            <a:r>
              <a:rPr lang="en-US" dirty="0"/>
              <a:t>of good moral character</a:t>
            </a:r>
          </a:p>
        </p:txBody>
      </p:sp>
    </p:spTree>
    <p:extLst>
      <p:ext uri="{BB962C8B-B14F-4D97-AF65-F5344CB8AC3E}">
        <p14:creationId xmlns:p14="http://schemas.microsoft.com/office/powerpoint/2010/main" val="45331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9AACB-430A-4BF7-822F-BD79F6D26A67}"/>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xmlns="" id="{24594627-F6A0-4724-B2E3-28BF36C96177}"/>
              </a:ext>
            </a:extLst>
          </p:cNvPr>
          <p:cNvSpPr>
            <a:spLocks noGrp="1"/>
          </p:cNvSpPr>
          <p:nvPr>
            <p:ph idx="1"/>
          </p:nvPr>
        </p:nvSpPr>
        <p:spPr>
          <a:xfrm>
            <a:off x="1097280" y="1663995"/>
            <a:ext cx="10058400" cy="4205099"/>
          </a:xfrm>
        </p:spPr>
        <p:txBody>
          <a:bodyPr>
            <a:normAutofit/>
          </a:bodyPr>
          <a:lstStyle/>
          <a:p>
            <a:r>
              <a:rPr lang="en-US" sz="1700" b="1" dirty="0"/>
              <a:t> Jessica Largent</a:t>
            </a:r>
          </a:p>
          <a:p>
            <a:pPr lvl="1"/>
            <a:r>
              <a:rPr lang="en-US" sz="1700" dirty="0"/>
              <a:t>Admissions Counselor, UCSD</a:t>
            </a:r>
          </a:p>
          <a:p>
            <a:r>
              <a:rPr lang="en-US" sz="1700" b="1" dirty="0"/>
              <a:t>  Breanne Boyle</a:t>
            </a:r>
          </a:p>
          <a:p>
            <a:pPr lvl="1"/>
            <a:r>
              <a:rPr lang="en-US" sz="1700" dirty="0"/>
              <a:t>Senior Director &amp; Master Counselor, </a:t>
            </a:r>
            <a:r>
              <a:rPr lang="en-US" sz="1700" dirty="0" err="1"/>
              <a:t>Collegewise</a:t>
            </a:r>
            <a:endParaRPr lang="en-US" sz="1700" dirty="0"/>
          </a:p>
          <a:p>
            <a:r>
              <a:rPr lang="en-US" sz="1700" b="1" dirty="0"/>
              <a:t>  Maureen Chang – </a:t>
            </a:r>
            <a:r>
              <a:rPr lang="en-US" sz="1700" b="1" dirty="0">
                <a:hlinkClick r:id="rId3"/>
              </a:rPr>
              <a:t>WACACGRAC@WACAC.org</a:t>
            </a:r>
            <a:endParaRPr lang="en-US" sz="1700" b="1" dirty="0"/>
          </a:p>
          <a:p>
            <a:pPr lvl="1"/>
            <a:r>
              <a:rPr lang="en-US" sz="1700" dirty="0"/>
              <a:t>Chair, WACAC Government Relations Committee</a:t>
            </a:r>
          </a:p>
          <a:p>
            <a:pPr lvl="1"/>
            <a:r>
              <a:rPr lang="en-US" sz="1700" dirty="0"/>
              <a:t>Alma Mater College Admission Consultants</a:t>
            </a:r>
          </a:p>
          <a:p>
            <a:pPr lvl="2"/>
            <a:endParaRPr lang="en-US" sz="600" b="1" dirty="0"/>
          </a:p>
          <a:p>
            <a:pPr marL="201168" lvl="1" indent="0">
              <a:buNone/>
            </a:pPr>
            <a:r>
              <a:rPr lang="en-US" sz="1700" b="1" dirty="0"/>
              <a:t>Scott </a:t>
            </a:r>
            <a:r>
              <a:rPr lang="en-US" sz="1700" b="1" dirty="0" err="1"/>
              <a:t>Hoback</a:t>
            </a:r>
            <a:r>
              <a:rPr lang="en-US" sz="1700" b="1" dirty="0"/>
              <a:t> </a:t>
            </a:r>
          </a:p>
          <a:p>
            <a:pPr marL="384048" lvl="2" indent="0">
              <a:buNone/>
            </a:pPr>
            <a:r>
              <a:rPr lang="en-US" sz="1700" dirty="0"/>
              <a:t>Senior Assistant Director of Admission - SoCal Regional</a:t>
            </a:r>
          </a:p>
          <a:p>
            <a:pPr marL="384048" lvl="2" indent="0">
              <a:buNone/>
            </a:pPr>
            <a:endParaRPr lang="en-US" sz="1000" b="1" dirty="0"/>
          </a:p>
          <a:p>
            <a:pPr marL="384048" lvl="2" indent="0">
              <a:buNone/>
            </a:pPr>
            <a:r>
              <a:rPr lang="en-US" sz="1700" b="1" dirty="0"/>
              <a:t>Amy Brennen</a:t>
            </a:r>
          </a:p>
          <a:p>
            <a:pPr marL="201168" lvl="1" indent="0">
              <a:buNone/>
            </a:pPr>
            <a:r>
              <a:rPr lang="en-US" sz="1700" b="1" dirty="0"/>
              <a:t>  </a:t>
            </a:r>
            <a:r>
              <a:rPr lang="en-US" sz="1700" dirty="0"/>
              <a:t>College Counselor – Insight Education LLC</a:t>
            </a:r>
            <a:r>
              <a:rPr lang="en-US" dirty="0"/>
              <a:t>	</a:t>
            </a:r>
          </a:p>
          <a:p>
            <a:pPr marL="201168" lvl="1" indent="0">
              <a:buNone/>
            </a:pPr>
            <a:endParaRPr lang="en-US" dirty="0"/>
          </a:p>
        </p:txBody>
      </p:sp>
      <p:pic>
        <p:nvPicPr>
          <p:cNvPr id="4" name="Picture 2">
            <a:extLst>
              <a:ext uri="{FF2B5EF4-FFF2-40B4-BE49-F238E27FC236}">
                <a16:creationId xmlns:a16="http://schemas.microsoft.com/office/drawing/2014/main" xmlns="" id="{190DF26A-4126-45FE-A5CA-EB2F5C75BB95}"/>
              </a:ext>
            </a:extLst>
          </p:cNvPr>
          <p:cNvPicPr>
            <a:picLocks noChangeAspect="1" noChangeArrowheads="1"/>
          </p:cNvPicPr>
          <p:nvPr/>
        </p:nvPicPr>
        <p:blipFill>
          <a:blip r:embed="rId4"/>
          <a:stretch>
            <a:fillRect/>
          </a:stretch>
        </p:blipFill>
        <p:spPr bwMode="auto">
          <a:xfrm>
            <a:off x="7283303" y="1967756"/>
            <a:ext cx="4165525" cy="2499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1805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5A5092F-1EF2-48DE-B0D9-77E898A7A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0" y="168442"/>
            <a:ext cx="12206930" cy="6232358"/>
          </a:xfrm>
          <a:prstGeom prst="rect">
            <a:avLst/>
          </a:prstGeom>
        </p:spPr>
      </p:pic>
    </p:spTree>
    <p:extLst>
      <p:ext uri="{BB962C8B-B14F-4D97-AF65-F5344CB8AC3E}">
        <p14:creationId xmlns:p14="http://schemas.microsoft.com/office/powerpoint/2010/main" val="21968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18C7A2B-6D62-428B-B5A5-66725D617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083" y="388307"/>
            <a:ext cx="9873834" cy="5637641"/>
          </a:xfrm>
          <a:prstGeom prst="rect">
            <a:avLst/>
          </a:prstGeom>
        </p:spPr>
      </p:pic>
    </p:spTree>
    <p:extLst>
      <p:ext uri="{BB962C8B-B14F-4D97-AF65-F5344CB8AC3E}">
        <p14:creationId xmlns:p14="http://schemas.microsoft.com/office/powerpoint/2010/main" val="317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xmlns="" id="{EE88EE1A-2142-4A9D-B5D4-2A6AE4016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46" y="606057"/>
            <a:ext cx="8636067" cy="553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4A451FB-C7E9-48CF-8034-8CCA2AB0687E}"/>
              </a:ext>
            </a:extLst>
          </p:cNvPr>
          <p:cNvSpPr/>
          <p:nvPr/>
        </p:nvSpPr>
        <p:spPr>
          <a:xfrm>
            <a:off x="2107397" y="117809"/>
            <a:ext cx="8136715"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UNSCRUPULOUS COLLEGES </a:t>
            </a:r>
          </a:p>
          <a:p>
            <a:pPr algn="ctr"/>
            <a:r>
              <a:rPr lang="en-US" sz="5400" b="1" cap="none" spc="0" dirty="0">
                <a:ln w="22225">
                  <a:solidFill>
                    <a:schemeClr val="accent2"/>
                  </a:solidFill>
                  <a:prstDash val="solid"/>
                </a:ln>
                <a:solidFill>
                  <a:schemeClr val="accent2">
                    <a:lumMod val="40000"/>
                    <a:lumOff val="60000"/>
                  </a:schemeClr>
                </a:solidFill>
                <a:effectLst/>
              </a:rPr>
              <a:t>AND PREDATORY LENDING</a:t>
            </a:r>
          </a:p>
        </p:txBody>
      </p:sp>
      <p:pic>
        <p:nvPicPr>
          <p:cNvPr id="6146" name="Picture 2" descr="Related image">
            <a:extLst>
              <a:ext uri="{FF2B5EF4-FFF2-40B4-BE49-F238E27FC236}">
                <a16:creationId xmlns:a16="http://schemas.microsoft.com/office/drawing/2014/main" xmlns="" id="{ACE833FD-4969-4EC9-8EC5-C224751F2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00" y="1802217"/>
            <a:ext cx="8343012" cy="455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9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85A188AD-A813-4BDA-AEA7-B1A7D71FB1D1}"/>
              </a:ext>
            </a:extLst>
          </p:cNvPr>
          <p:cNvSpPr>
            <a:spLocks noGrp="1"/>
          </p:cNvSpPr>
          <p:nvPr>
            <p:ph idx="1"/>
          </p:nvPr>
        </p:nvSpPr>
        <p:spPr>
          <a:xfrm>
            <a:off x="625385" y="828138"/>
            <a:ext cx="10790237" cy="5334150"/>
          </a:xfrm>
        </p:spPr>
        <p:txBody>
          <a:bodyPr>
            <a:normAutofit/>
          </a:bodyPr>
          <a:lstStyle/>
          <a:p>
            <a:r>
              <a:rPr lang="en-US" sz="2800" dirty="0">
                <a:solidFill>
                  <a:schemeClr val="tx1"/>
                </a:solidFill>
              </a:rPr>
              <a:t> It appears that we are seeing the beginning of yet another boom cycle for for-profit colleges at the cost of students and taxpayers.  </a:t>
            </a:r>
          </a:p>
          <a:p>
            <a:r>
              <a:rPr lang="en-US" sz="2800" dirty="0">
                <a:solidFill>
                  <a:schemeClr val="tx1"/>
                </a:solidFill>
              </a:rPr>
              <a:t>The Department of Education recently held hearings as part of the Trump administration’s campaign to dismantle two key regulations designed to ensure that unscrupulous colleges don’t prey on students and the federal student aid system. </a:t>
            </a:r>
          </a:p>
          <a:p>
            <a:r>
              <a:rPr lang="en-US" sz="2800" dirty="0">
                <a:solidFill>
                  <a:schemeClr val="tx1"/>
                </a:solidFill>
              </a:rPr>
              <a:t>This campaign aims to reverse Obama administration efforts to guard against very poorly performing career college programs and misleading business practices that the for-profit sector challenged vehemently on Capitol Hill and in the courts. </a:t>
            </a:r>
            <a:r>
              <a:rPr lang="en-US" dirty="0"/>
              <a:t> </a:t>
            </a:r>
          </a:p>
          <a:p>
            <a:endParaRPr lang="en-US" dirty="0"/>
          </a:p>
          <a:p>
            <a:pPr algn="r"/>
            <a:r>
              <a:rPr lang="en-US" sz="1000" dirty="0">
                <a:solidFill>
                  <a:schemeClr val="tx1"/>
                </a:solidFill>
              </a:rPr>
              <a:t>Spiro Protopsaltis, The Washington Post</a:t>
            </a:r>
          </a:p>
        </p:txBody>
      </p:sp>
    </p:spTree>
    <p:extLst>
      <p:ext uri="{BB962C8B-B14F-4D97-AF65-F5344CB8AC3E}">
        <p14:creationId xmlns:p14="http://schemas.microsoft.com/office/powerpoint/2010/main" val="146890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D746CD3-256B-4028-A4BB-C30D58FF3C92}"/>
              </a:ext>
            </a:extLst>
          </p:cNvPr>
          <p:cNvSpPr/>
          <p:nvPr/>
        </p:nvSpPr>
        <p:spPr>
          <a:xfrm>
            <a:off x="640079" y="1177447"/>
            <a:ext cx="10996599"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3">
            <a:extLst>
              <a:ext uri="{FF2B5EF4-FFF2-40B4-BE49-F238E27FC236}">
                <a16:creationId xmlns:a16="http://schemas.microsoft.com/office/drawing/2014/main" xmlns="" id="{9988CDA5-877A-4491-BAF0-8AE9DEFAE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6" y="21465"/>
            <a:ext cx="9503664" cy="6836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40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29391-01C6-4941-90A7-66BE71F7467D}"/>
              </a:ext>
            </a:extLst>
          </p:cNvPr>
          <p:cNvSpPr>
            <a:spLocks noGrp="1"/>
          </p:cNvSpPr>
          <p:nvPr>
            <p:ph type="title"/>
          </p:nvPr>
        </p:nvSpPr>
        <p:spPr>
          <a:xfrm>
            <a:off x="765543" y="286604"/>
            <a:ext cx="10717619" cy="835132"/>
          </a:xfrm>
        </p:spPr>
        <p:txBody>
          <a:bodyPr>
            <a:normAutofit/>
          </a:bodyPr>
          <a:lstStyle/>
          <a:p>
            <a:pPr algn="ctr"/>
            <a:r>
              <a:rPr lang="en-US" sz="3600" dirty="0"/>
              <a:t>THE STATE OF CALIFORNIA STEPS IN TO PROTECT ITS OWN</a:t>
            </a:r>
          </a:p>
        </p:txBody>
      </p:sp>
      <p:sp>
        <p:nvSpPr>
          <p:cNvPr id="3" name="Content Placeholder 2">
            <a:extLst>
              <a:ext uri="{FF2B5EF4-FFF2-40B4-BE49-F238E27FC236}">
                <a16:creationId xmlns:a16="http://schemas.microsoft.com/office/drawing/2014/main" xmlns="" id="{512DB1D0-9021-425A-B85E-355CA2E22258}"/>
              </a:ext>
            </a:extLst>
          </p:cNvPr>
          <p:cNvSpPr>
            <a:spLocks noGrp="1"/>
          </p:cNvSpPr>
          <p:nvPr>
            <p:ph idx="1"/>
          </p:nvPr>
        </p:nvSpPr>
        <p:spPr>
          <a:xfrm>
            <a:off x="765543" y="1949569"/>
            <a:ext cx="11052646" cy="4295955"/>
          </a:xfrm>
        </p:spPr>
        <p:txBody>
          <a:bodyPr>
            <a:normAutofit fontScale="85000" lnSpcReduction="20000"/>
          </a:bodyPr>
          <a:lstStyle/>
          <a:p>
            <a:r>
              <a:rPr lang="en-US" sz="2100" dirty="0"/>
              <a:t>More than half of student loan defaulters in California hail from for-profit colleges, and more than 30,000 Californians have filed for loan discharges based on mistreatment by their college. Hundreds of thousands of students </a:t>
            </a:r>
            <a:r>
              <a:rPr lang="en-US" sz="2100" dirty="0" smtClean="0"/>
              <a:t>would </a:t>
            </a:r>
            <a:r>
              <a:rPr lang="en-US" sz="2100" dirty="0"/>
              <a:t>benefit from the protections provided in these bills."</a:t>
            </a:r>
          </a:p>
          <a:p>
            <a:r>
              <a:rPr lang="en-US" sz="2100" dirty="0"/>
              <a:t>Introduced bills include:</a:t>
            </a:r>
          </a:p>
          <a:p>
            <a:r>
              <a:rPr lang="en-US" sz="2100" u="sng" dirty="0">
                <a:hlinkClick r:id="rId3" tooltip="http://leginfo.legislature.ca.gov/faces/billNavClient.xhtml?bill_id=201920200AB1340"/>
              </a:rPr>
              <a:t>AB 1340</a:t>
            </a:r>
            <a:r>
              <a:rPr lang="en-US" sz="2100" dirty="0"/>
              <a:t> (</a:t>
            </a:r>
            <a:r>
              <a:rPr lang="en-US" sz="2100" dirty="0" err="1"/>
              <a:t>Asm</a:t>
            </a:r>
            <a:r>
              <a:rPr lang="en-US" sz="2100" dirty="0"/>
              <a:t>. Chiu) to ensure career education programs deliver value to students;</a:t>
            </a:r>
          </a:p>
          <a:p>
            <a:r>
              <a:rPr lang="en-US" sz="2100" u="sng" dirty="0">
                <a:hlinkClick r:id="rId4" tooltip="http://leginfo.legislature.ca.gov/faces/billNavClient.xhtml?bill_id=201920200AB1341"/>
              </a:rPr>
              <a:t>AB 1341</a:t>
            </a:r>
            <a:r>
              <a:rPr lang="en-US" sz="2100" dirty="0"/>
              <a:t> (</a:t>
            </a:r>
            <a:r>
              <a:rPr lang="en-US" sz="2100" dirty="0" err="1"/>
              <a:t>Asm</a:t>
            </a:r>
            <a:r>
              <a:rPr lang="en-US" sz="2100" dirty="0"/>
              <a:t>. Berman) to create protections against illegitimate nonprofit conversions and covert for-profit institutions; </a:t>
            </a:r>
          </a:p>
          <a:p>
            <a:r>
              <a:rPr lang="en-US" sz="2100" u="sng" dirty="0">
                <a:hlinkClick r:id="rId5" tooltip="http://leginfo.legislature.ca.gov/faces/billNavClient.xhtml?bill_id=201920200AB1342"/>
              </a:rPr>
              <a:t>AB 1342</a:t>
            </a:r>
            <a:r>
              <a:rPr lang="en-US" sz="2100" dirty="0"/>
              <a:t> (</a:t>
            </a:r>
            <a:r>
              <a:rPr lang="en-US" sz="2100" dirty="0" err="1"/>
              <a:t>Asm</a:t>
            </a:r>
            <a:r>
              <a:rPr lang="en-US" sz="2100" dirty="0"/>
              <a:t>. Low) to prevent unjust enrichment of corporations during nonprofit conversions; </a:t>
            </a:r>
          </a:p>
          <a:p>
            <a:r>
              <a:rPr lang="en-US" sz="2100" u="sng" dirty="0">
                <a:hlinkClick r:id="rId6" tooltip="http://leginfo.legislature.ca.gov/faces/billNavClient.xhtml?bill_id=201920200AB1343"/>
              </a:rPr>
              <a:t>AB 1343</a:t>
            </a:r>
            <a:r>
              <a:rPr lang="en-US" sz="2100" dirty="0"/>
              <a:t> (</a:t>
            </a:r>
            <a:r>
              <a:rPr lang="en-US" sz="2100" dirty="0" err="1"/>
              <a:t>Asm</a:t>
            </a:r>
            <a:r>
              <a:rPr lang="en-US" sz="2100" dirty="0"/>
              <a:t>. </a:t>
            </a:r>
            <a:r>
              <a:rPr lang="en-US" sz="2100" dirty="0" err="1"/>
              <a:t>Eggman</a:t>
            </a:r>
            <a:r>
              <a:rPr lang="en-US" sz="2100" dirty="0"/>
              <a:t>) to prevent schools from being funded solely by taxpayer-funded programs;</a:t>
            </a:r>
          </a:p>
          <a:p>
            <a:r>
              <a:rPr lang="en-US" sz="2100" u="sng" dirty="0">
                <a:hlinkClick r:id="rId7" tooltip="http://leginfo.legislature.ca.gov/faces/billNavClient.xhtml?bill_id=201920200AB1344"/>
              </a:rPr>
              <a:t>AB 1344</a:t>
            </a:r>
            <a:r>
              <a:rPr lang="en-US" sz="2100" dirty="0"/>
              <a:t> (</a:t>
            </a:r>
            <a:r>
              <a:rPr lang="en-US" sz="2100" dirty="0" err="1"/>
              <a:t>Asm</a:t>
            </a:r>
            <a:r>
              <a:rPr lang="en-US" sz="2100" dirty="0"/>
              <a:t>. Bauer-Kahan) to protect Californians enrolling online in schools based in other states;</a:t>
            </a:r>
          </a:p>
          <a:p>
            <a:r>
              <a:rPr lang="en-US" sz="2100" u="sng" dirty="0">
                <a:hlinkClick r:id="rId8" tooltip="http://leginfo.legislature.ca.gov/faces/billNavClient.xhtml?bill_id=201920200AB1345"/>
              </a:rPr>
              <a:t>AB 1345</a:t>
            </a:r>
            <a:r>
              <a:rPr lang="en-US" sz="2100" dirty="0"/>
              <a:t> (</a:t>
            </a:r>
            <a:r>
              <a:rPr lang="en-US" sz="2100" dirty="0" err="1"/>
              <a:t>Asm</a:t>
            </a:r>
            <a:r>
              <a:rPr lang="en-US" sz="2100" dirty="0"/>
              <a:t>. McCarty) to prevent institutions from offering incentives or setting quotas for enrollment counselors; and </a:t>
            </a:r>
          </a:p>
          <a:p>
            <a:r>
              <a:rPr lang="en-US" sz="2100" u="sng" dirty="0">
                <a:hlinkClick r:id="rId9" tooltip="http://leginfo.legislature.ca.gov/faces/billNavClient.xhtml?bill_id=201920200AB1346"/>
              </a:rPr>
              <a:t>AB 1346</a:t>
            </a:r>
            <a:r>
              <a:rPr lang="en-US" sz="2100" dirty="0"/>
              <a:t> (</a:t>
            </a:r>
            <a:r>
              <a:rPr lang="en-US" sz="2100" dirty="0" err="1"/>
              <a:t>Asm</a:t>
            </a:r>
            <a:r>
              <a:rPr lang="en-US" sz="2100" dirty="0"/>
              <a:t>. Medina) to expand financial relief available to harmed students under the Student Tuition Recovery Fund.</a:t>
            </a:r>
          </a:p>
          <a:p>
            <a:endParaRPr lang="en-US" dirty="0"/>
          </a:p>
        </p:txBody>
      </p:sp>
    </p:spTree>
    <p:extLst>
      <p:ext uri="{BB962C8B-B14F-4D97-AF65-F5344CB8AC3E}">
        <p14:creationId xmlns:p14="http://schemas.microsoft.com/office/powerpoint/2010/main" val="388822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20E9A622-9996-4927-BBCD-AEE2687B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xmlns="" id="{51DE3FC3-BAC1-4105-9620-4FB64EDCE8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3EBC4933-EF07-4335-BA57-F12A747CF14B}"/>
              </a:ext>
            </a:extLst>
          </p:cNvPr>
          <p:cNvSpPr>
            <a:spLocks noGrp="1"/>
          </p:cNvSpPr>
          <p:nvPr>
            <p:ph idx="1"/>
          </p:nvPr>
        </p:nvSpPr>
        <p:spPr>
          <a:xfrm>
            <a:off x="492371" y="2653800"/>
            <a:ext cx="3735500" cy="3335519"/>
          </a:xfrm>
        </p:spPr>
        <p:txBody>
          <a:bodyPr>
            <a:normAutofit/>
          </a:bodyPr>
          <a:lstStyle/>
          <a:p>
            <a:pPr marL="0" indent="0">
              <a:buNone/>
            </a:pPr>
            <a:endParaRPr lang="en-US" sz="1500" b="1" i="1" dirty="0">
              <a:solidFill>
                <a:srgbClr val="FFFFFF"/>
              </a:solidFill>
            </a:endParaRPr>
          </a:p>
          <a:p>
            <a:pPr lvl="1"/>
            <a:endParaRPr lang="en-US" sz="1500" dirty="0">
              <a:solidFill>
                <a:srgbClr val="FFFFFF"/>
              </a:solidFill>
            </a:endParaRPr>
          </a:p>
        </p:txBody>
      </p:sp>
      <p:sp>
        <p:nvSpPr>
          <p:cNvPr id="143" name="Rectangle 142">
            <a:extLst>
              <a:ext uri="{FF2B5EF4-FFF2-40B4-BE49-F238E27FC236}">
                <a16:creationId xmlns:a16="http://schemas.microsoft.com/office/drawing/2014/main" xmlns="" id="{CEF02B21-6D04-4A6A-B03E-CF7642D591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4" name="Picture 4" descr="Image may contain: 3 people, people smiling, people standing and outdoor">
            <a:extLst>
              <a:ext uri="{FF2B5EF4-FFF2-40B4-BE49-F238E27FC236}">
                <a16:creationId xmlns:a16="http://schemas.microsoft.com/office/drawing/2014/main" xmlns="" id="{1ADED17B-7AB4-4B1A-82D4-B7A5C936E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52" r="-1" b="5706"/>
          <a:stretch/>
        </p:blipFill>
        <p:spPr bwMode="auto">
          <a:xfrm>
            <a:off x="4812161" y="0"/>
            <a:ext cx="3606643" cy="3358597"/>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xmlns="" id="{97E39010-823C-439A-B438-FEEDF54908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may contain: 4 people, people smiling">
            <a:extLst>
              <a:ext uri="{FF2B5EF4-FFF2-40B4-BE49-F238E27FC236}">
                <a16:creationId xmlns:a16="http://schemas.microsoft.com/office/drawing/2014/main" xmlns="" id="{82CD5D1D-E54A-4E3E-A5A3-DD34F9A6A9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318" b="-4"/>
          <a:stretch/>
        </p:blipFill>
        <p:spPr bwMode="auto">
          <a:xfrm>
            <a:off x="8576279" y="10"/>
            <a:ext cx="3610035" cy="33559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may contain: sky and outdoor">
            <a:extLst>
              <a:ext uri="{FF2B5EF4-FFF2-40B4-BE49-F238E27FC236}">
                <a16:creationId xmlns:a16="http://schemas.microsoft.com/office/drawing/2014/main" xmlns="" id="{4F44FA5A-9BC5-4A7E-A398-6A1F563520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8059" r="2" b="27839"/>
          <a:stretch/>
        </p:blipFill>
        <p:spPr bwMode="auto">
          <a:xfrm>
            <a:off x="4812161" y="3504904"/>
            <a:ext cx="7374154" cy="33530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B5FFFDF5-5371-453C-9FD8-5972FB43DE63}"/>
              </a:ext>
            </a:extLst>
          </p:cNvPr>
          <p:cNvSpPr/>
          <p:nvPr/>
        </p:nvSpPr>
        <p:spPr>
          <a:xfrm>
            <a:off x="266326" y="1271441"/>
            <a:ext cx="3735500" cy="341632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WACAC LEGISLATIVE TRIP </a:t>
            </a:r>
          </a:p>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2019</a:t>
            </a:r>
          </a:p>
        </p:txBody>
      </p:sp>
    </p:spTree>
    <p:extLst>
      <p:ext uri="{BB962C8B-B14F-4D97-AF65-F5344CB8AC3E}">
        <p14:creationId xmlns:p14="http://schemas.microsoft.com/office/powerpoint/2010/main" val="130712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Highlights 2019</a:t>
            </a:r>
          </a:p>
        </p:txBody>
      </p:sp>
      <p:sp>
        <p:nvSpPr>
          <p:cNvPr id="8" name="Content Placeholder 2">
            <a:extLst>
              <a:ext uri="{FF2B5EF4-FFF2-40B4-BE49-F238E27FC236}">
                <a16:creationId xmlns:a16="http://schemas.microsoft.com/office/drawing/2014/main" xmlns="" id="{7D2193D6-A2BE-4E42-A42A-E6F5B2BE8AC5}"/>
              </a:ext>
            </a:extLst>
          </p:cNvPr>
          <p:cNvSpPr>
            <a:spLocks noGrp="1"/>
          </p:cNvSpPr>
          <p:nvPr>
            <p:ph idx="1"/>
          </p:nvPr>
        </p:nvSpPr>
        <p:spPr>
          <a:xfrm>
            <a:off x="1097280" y="1845734"/>
            <a:ext cx="10058400" cy="4023360"/>
          </a:xfrm>
        </p:spPr>
        <p:txBody>
          <a:bodyPr>
            <a:normAutofit/>
          </a:bodyPr>
          <a:lstStyle/>
          <a:p>
            <a:pPr lvl="1">
              <a:lnSpc>
                <a:spcPct val="150000"/>
              </a:lnSpc>
            </a:pPr>
            <a:r>
              <a:rPr lang="en-US" sz="2400" dirty="0"/>
              <a:t>AJR2 - Petition the Feds to increase the Pell Grant annual maximum</a:t>
            </a:r>
          </a:p>
          <a:p>
            <a:pPr lvl="1">
              <a:lnSpc>
                <a:spcPct val="150000"/>
              </a:lnSpc>
            </a:pPr>
            <a:r>
              <a:rPr lang="en-US" sz="2400" dirty="0"/>
              <a:t>AB2 - Expansion of the California Promise Program</a:t>
            </a:r>
          </a:p>
          <a:p>
            <a:pPr lvl="1">
              <a:lnSpc>
                <a:spcPct val="150000"/>
              </a:lnSpc>
            </a:pPr>
            <a:r>
              <a:rPr lang="en-US" sz="2400" dirty="0"/>
              <a:t>SB428 - Increased access to mental health services for students.</a:t>
            </a:r>
          </a:p>
          <a:p>
            <a:pPr lvl="1">
              <a:lnSpc>
                <a:spcPct val="150000"/>
              </a:lnSpc>
            </a:pPr>
            <a:r>
              <a:rPr lang="en-US" sz="2400" dirty="0"/>
              <a:t>AB140 - Establish the California Kickstart My Future Loan Forgiveness Program.</a:t>
            </a:r>
          </a:p>
          <a:p>
            <a:pPr lvl="1">
              <a:lnSpc>
                <a:spcPct val="150000"/>
              </a:lnSpc>
            </a:pPr>
            <a:r>
              <a:rPr lang="en-US" sz="2400" dirty="0"/>
              <a:t>SB2 – Statewide Longitudinal Student Database</a:t>
            </a:r>
          </a:p>
          <a:p>
            <a:pPr lvl="1"/>
            <a:endParaRPr lang="en-US" sz="2400" dirty="0"/>
          </a:p>
        </p:txBody>
      </p:sp>
    </p:spTree>
    <p:extLst>
      <p:ext uri="{BB962C8B-B14F-4D97-AF65-F5344CB8AC3E}">
        <p14:creationId xmlns:p14="http://schemas.microsoft.com/office/powerpoint/2010/main" val="2257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0D47631E-4B39-4C9B-A896-A30460EE40D7}"/>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xmlns="" id="{5A35749E-F735-4FD4-954E-E94B8E1EFA36}"/>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xmlns="" id="{2F93037A-32A9-4AA9-A7E1-C064A5E96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itle 3">
            <a:extLst>
              <a:ext uri="{FF2B5EF4-FFF2-40B4-BE49-F238E27FC236}">
                <a16:creationId xmlns:a16="http://schemas.microsoft.com/office/drawing/2014/main" xmlns="" id="{127BD86E-C60B-45BE-8E88-05F6E7B4E4C3}"/>
              </a:ext>
            </a:extLst>
          </p:cNvPr>
          <p:cNvSpPr txBox="1">
            <a:spLocks/>
          </p:cNvSpPr>
          <p:nvPr/>
        </p:nvSpPr>
        <p:spPr>
          <a:xfrm>
            <a:off x="2067341" y="536713"/>
            <a:ext cx="9905998" cy="90446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4400" b="1" dirty="0">
                <a:solidFill>
                  <a:srgbClr val="111111"/>
                </a:solidFill>
              </a:rPr>
              <a:t>Now it’s your turn to take control</a:t>
            </a:r>
          </a:p>
        </p:txBody>
      </p:sp>
    </p:spTree>
    <p:extLst>
      <p:ext uri="{BB962C8B-B14F-4D97-AF65-F5344CB8AC3E}">
        <p14:creationId xmlns:p14="http://schemas.microsoft.com/office/powerpoint/2010/main" val="11075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42F969C-1DA0-44CE-9FA7-07CEBA30CFFF}"/>
              </a:ext>
            </a:extLst>
          </p:cNvPr>
          <p:cNvSpPr/>
          <p:nvPr/>
        </p:nvSpPr>
        <p:spPr>
          <a:xfrm>
            <a:off x="876822" y="1615858"/>
            <a:ext cx="10484285" cy="562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E724126A-967E-4A0B-8F28-78CFBBDF472D}"/>
              </a:ext>
            </a:extLst>
          </p:cNvPr>
          <p:cNvPicPr>
            <a:picLocks noChangeAspect="1"/>
          </p:cNvPicPr>
          <p:nvPr/>
        </p:nvPicPr>
        <p:blipFill>
          <a:blip r:embed="rId2"/>
          <a:stretch>
            <a:fillRect/>
          </a:stretch>
        </p:blipFill>
        <p:spPr>
          <a:xfrm>
            <a:off x="6692630" y="1073077"/>
            <a:ext cx="4622548" cy="4711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xmlns="" id="{9C23D162-9A52-4658-B68A-C09BCA892ABA}"/>
              </a:ext>
            </a:extLst>
          </p:cNvPr>
          <p:cNvPicPr>
            <a:picLocks noChangeAspect="1"/>
          </p:cNvPicPr>
          <p:nvPr/>
        </p:nvPicPr>
        <p:blipFill>
          <a:blip r:embed="rId3"/>
          <a:stretch>
            <a:fillRect/>
          </a:stretch>
        </p:blipFill>
        <p:spPr>
          <a:xfrm>
            <a:off x="1551178" y="1073077"/>
            <a:ext cx="4467097" cy="4602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9991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35749E-F735-4FD4-954E-E94B8E1EFA36}"/>
              </a:ext>
            </a:extLst>
          </p:cNvPr>
          <p:cNvSpPr>
            <a:spLocks noGrp="1"/>
          </p:cNvSpPr>
          <p:nvPr>
            <p:ph type="title"/>
          </p:nvPr>
        </p:nvSpPr>
        <p:spPr>
          <a:xfrm>
            <a:off x="1097280" y="286604"/>
            <a:ext cx="10058400" cy="1303658"/>
          </a:xfrm>
        </p:spPr>
        <p:txBody>
          <a:bodyPr>
            <a:normAutofit/>
          </a:bodyPr>
          <a:lstStyle/>
          <a:p>
            <a:r>
              <a:rPr lang="en-US" sz="4400" dirty="0"/>
              <a:t>WACAC as a Resource for Legislators &amp; Staff</a:t>
            </a:r>
          </a:p>
        </p:txBody>
      </p:sp>
      <p:graphicFrame>
        <p:nvGraphicFramePr>
          <p:cNvPr id="10" name="Diagram 9">
            <a:extLst>
              <a:ext uri="{FF2B5EF4-FFF2-40B4-BE49-F238E27FC236}">
                <a16:creationId xmlns:a16="http://schemas.microsoft.com/office/drawing/2014/main" xmlns="" id="{BF7A7183-034F-4F1D-88F9-D7B4EBF8A24D}"/>
              </a:ext>
            </a:extLst>
          </p:cNvPr>
          <p:cNvGraphicFramePr/>
          <p:nvPr>
            <p:extLst>
              <p:ext uri="{D42A27DB-BD31-4B8C-83A1-F6EECF244321}">
                <p14:modId xmlns:p14="http://schemas.microsoft.com/office/powerpoint/2010/main" val="1574131784"/>
              </p:ext>
            </p:extLst>
          </p:nvPr>
        </p:nvGraphicFramePr>
        <p:xfrm>
          <a:off x="1766170" y="1737360"/>
          <a:ext cx="8959636" cy="46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791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35749E-F735-4FD4-954E-E94B8E1EFA36}"/>
              </a:ext>
            </a:extLst>
          </p:cNvPr>
          <p:cNvSpPr>
            <a:spLocks noGrp="1"/>
          </p:cNvSpPr>
          <p:nvPr>
            <p:ph type="title"/>
          </p:nvPr>
        </p:nvSpPr>
        <p:spPr>
          <a:xfrm>
            <a:off x="1097280" y="286603"/>
            <a:ext cx="10058400" cy="1450757"/>
          </a:xfrm>
        </p:spPr>
        <p:txBody>
          <a:bodyPr/>
          <a:lstStyle/>
          <a:p>
            <a:r>
              <a:rPr lang="en-US" dirty="0"/>
              <a:t>Individual Activity: What Would You Say?</a:t>
            </a:r>
          </a:p>
        </p:txBody>
      </p:sp>
      <p:sp>
        <p:nvSpPr>
          <p:cNvPr id="4" name="Content Placeholder 2">
            <a:extLst>
              <a:ext uri="{FF2B5EF4-FFF2-40B4-BE49-F238E27FC236}">
                <a16:creationId xmlns:a16="http://schemas.microsoft.com/office/drawing/2014/main" xmlns="" id="{DEB45BB5-68BE-4F36-965F-026CDF94BA46}"/>
              </a:ext>
            </a:extLst>
          </p:cNvPr>
          <p:cNvSpPr>
            <a:spLocks noGrp="1"/>
          </p:cNvSpPr>
          <p:nvPr>
            <p:ph idx="1"/>
          </p:nvPr>
        </p:nvSpPr>
        <p:spPr>
          <a:xfrm>
            <a:off x="1097280" y="1845734"/>
            <a:ext cx="10058400" cy="4023360"/>
          </a:xfrm>
        </p:spPr>
        <p:txBody>
          <a:bodyPr>
            <a:normAutofit lnSpcReduction="10000"/>
          </a:bodyPr>
          <a:lstStyle/>
          <a:p>
            <a:pPr lvl="1"/>
            <a:r>
              <a:rPr lang="en-US" sz="2800" dirty="0"/>
              <a:t>Tell a legislator your thoughts about one of these topics.</a:t>
            </a:r>
          </a:p>
          <a:p>
            <a:pPr lvl="1"/>
            <a:endParaRPr lang="en-US" sz="2800" dirty="0"/>
          </a:p>
          <a:p>
            <a:pPr lvl="1"/>
            <a:r>
              <a:rPr lang="en-US" sz="2800" dirty="0"/>
              <a:t>Consider:</a:t>
            </a:r>
          </a:p>
          <a:p>
            <a:pPr lvl="1"/>
            <a:r>
              <a:rPr lang="en-US" sz="2800" dirty="0"/>
              <a:t>Why does this issue matter to you personally? </a:t>
            </a:r>
          </a:p>
          <a:p>
            <a:pPr lvl="1"/>
            <a:r>
              <a:rPr lang="en-US" sz="2800" dirty="0"/>
              <a:t>Share your story! You are the expert! </a:t>
            </a:r>
          </a:p>
          <a:p>
            <a:pPr lvl="1"/>
            <a:r>
              <a:rPr lang="en-US" sz="2800" dirty="0"/>
              <a:t>Back up your story with facts.</a:t>
            </a:r>
          </a:p>
          <a:p>
            <a:pPr lvl="1"/>
            <a:r>
              <a:rPr lang="en-US" sz="2800" dirty="0"/>
              <a:t>Be specific.  “This is happening in your district </a:t>
            </a:r>
          </a:p>
          <a:p>
            <a:pPr marL="201168" lvl="1" indent="0">
              <a:buNone/>
            </a:pPr>
            <a:r>
              <a:rPr lang="en-US" sz="2800" dirty="0"/>
              <a:t>  and is impacting X number of kids. I want to help </a:t>
            </a:r>
          </a:p>
          <a:p>
            <a:pPr marL="201168" lvl="1" indent="0">
              <a:buNone/>
            </a:pPr>
            <a:r>
              <a:rPr lang="en-US" sz="2800" dirty="0"/>
              <a:t>  you understand the situation.”</a:t>
            </a:r>
          </a:p>
          <a:p>
            <a:pPr lvl="1"/>
            <a:endParaRPr lang="en-US" sz="2800" dirty="0"/>
          </a:p>
        </p:txBody>
      </p:sp>
      <p:pic>
        <p:nvPicPr>
          <p:cNvPr id="5" name="Picture 4" descr="Related image">
            <a:extLst>
              <a:ext uri="{FF2B5EF4-FFF2-40B4-BE49-F238E27FC236}">
                <a16:creationId xmlns:a16="http://schemas.microsoft.com/office/drawing/2014/main" xmlns="" id="{F8DD5F14-718A-442E-8021-E00AE1E9C5F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647044" y="3062432"/>
            <a:ext cx="2806662" cy="28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9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35749E-F735-4FD4-954E-E94B8E1EFA36}"/>
              </a:ext>
            </a:extLst>
          </p:cNvPr>
          <p:cNvSpPr>
            <a:spLocks noGrp="1"/>
          </p:cNvSpPr>
          <p:nvPr>
            <p:ph type="title"/>
          </p:nvPr>
        </p:nvSpPr>
        <p:spPr>
          <a:xfrm>
            <a:off x="1097280" y="286603"/>
            <a:ext cx="10058400" cy="1450757"/>
          </a:xfrm>
        </p:spPr>
        <p:txBody>
          <a:bodyPr/>
          <a:lstStyle/>
          <a:p>
            <a:r>
              <a:rPr lang="en-US" dirty="0"/>
              <a:t>Group Activity: Staffer and Constituent</a:t>
            </a:r>
          </a:p>
        </p:txBody>
      </p:sp>
      <p:sp>
        <p:nvSpPr>
          <p:cNvPr id="4" name="Content Placeholder 2">
            <a:extLst>
              <a:ext uri="{FF2B5EF4-FFF2-40B4-BE49-F238E27FC236}">
                <a16:creationId xmlns:a16="http://schemas.microsoft.com/office/drawing/2014/main" xmlns="" id="{DEB45BB5-68BE-4F36-965F-026CDF94BA46}"/>
              </a:ext>
            </a:extLst>
          </p:cNvPr>
          <p:cNvSpPr>
            <a:spLocks noGrp="1"/>
          </p:cNvSpPr>
          <p:nvPr>
            <p:ph idx="1"/>
          </p:nvPr>
        </p:nvSpPr>
        <p:spPr>
          <a:xfrm>
            <a:off x="918375" y="1348778"/>
            <a:ext cx="10058400" cy="4684274"/>
          </a:xfrm>
        </p:spPr>
        <p:txBody>
          <a:bodyPr>
            <a:normAutofit/>
          </a:bodyPr>
          <a:lstStyle/>
          <a:p>
            <a:pPr marL="201168" lvl="1" indent="0">
              <a:lnSpc>
                <a:spcPct val="150000"/>
              </a:lnSpc>
              <a:buNone/>
            </a:pPr>
            <a:endParaRPr lang="en-US" sz="2800" dirty="0"/>
          </a:p>
          <a:p>
            <a:pPr lvl="1">
              <a:lnSpc>
                <a:spcPct val="150000"/>
              </a:lnSpc>
            </a:pPr>
            <a:r>
              <a:rPr lang="en-US" sz="2800" dirty="0"/>
              <a:t>Give name and address.</a:t>
            </a:r>
          </a:p>
          <a:p>
            <a:pPr lvl="1">
              <a:lnSpc>
                <a:spcPct val="150000"/>
              </a:lnSpc>
            </a:pPr>
            <a:r>
              <a:rPr lang="en-US" sz="2800" dirty="0"/>
              <a:t>Why does this issue matter to you?</a:t>
            </a:r>
          </a:p>
          <a:p>
            <a:pPr lvl="1">
              <a:lnSpc>
                <a:spcPct val="150000"/>
              </a:lnSpc>
            </a:pPr>
            <a:r>
              <a:rPr lang="en-US" sz="2800" dirty="0"/>
              <a:t>Staffer will listen to concern.</a:t>
            </a:r>
          </a:p>
          <a:p>
            <a:pPr lvl="1">
              <a:lnSpc>
                <a:spcPct val="150000"/>
              </a:lnSpc>
            </a:pPr>
            <a:r>
              <a:rPr lang="en-US" sz="2800" dirty="0"/>
              <a:t>You do not need to defend your position.</a:t>
            </a:r>
          </a:p>
          <a:p>
            <a:pPr lvl="1">
              <a:lnSpc>
                <a:spcPct val="150000"/>
              </a:lnSpc>
            </a:pPr>
            <a:r>
              <a:rPr lang="en-US" sz="2800" dirty="0"/>
              <a:t>YOU are their boss. You have this right. </a:t>
            </a:r>
          </a:p>
          <a:p>
            <a:pPr lvl="1">
              <a:lnSpc>
                <a:spcPct val="150000"/>
              </a:lnSpc>
            </a:pPr>
            <a:endParaRPr lang="en-US" sz="2800" dirty="0"/>
          </a:p>
        </p:txBody>
      </p:sp>
      <p:pic>
        <p:nvPicPr>
          <p:cNvPr id="6" name="Picture 5">
            <a:extLst>
              <a:ext uri="{FF2B5EF4-FFF2-40B4-BE49-F238E27FC236}">
                <a16:creationId xmlns:a16="http://schemas.microsoft.com/office/drawing/2014/main" xmlns="" id="{6C793F3E-776E-4773-9E47-5FC74F568201}"/>
              </a:ext>
            </a:extLst>
          </p:cNvPr>
          <p:cNvPicPr>
            <a:picLocks noChangeAspect="1"/>
          </p:cNvPicPr>
          <p:nvPr/>
        </p:nvPicPr>
        <p:blipFill rotWithShape="1">
          <a:blip r:embed="rId3"/>
          <a:srcRect l="18688" r="12433"/>
          <a:stretch/>
        </p:blipFill>
        <p:spPr>
          <a:xfrm>
            <a:off x="7675298" y="2523544"/>
            <a:ext cx="3689104" cy="2723324"/>
          </a:xfrm>
          <a:prstGeom prst="rect">
            <a:avLst/>
          </a:prstGeom>
        </p:spPr>
      </p:pic>
    </p:spTree>
    <p:extLst>
      <p:ext uri="{BB962C8B-B14F-4D97-AF65-F5344CB8AC3E}">
        <p14:creationId xmlns:p14="http://schemas.microsoft.com/office/powerpoint/2010/main" val="288281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8CE1A5C-6A08-455C-8D03-5C9EFA26A081}"/>
              </a:ext>
            </a:extLst>
          </p:cNvPr>
          <p:cNvSpPr txBox="1"/>
          <p:nvPr/>
        </p:nvSpPr>
        <p:spPr>
          <a:xfrm>
            <a:off x="1053548" y="800679"/>
            <a:ext cx="10535478" cy="6004080"/>
          </a:xfrm>
          <a:prstGeom prst="rect">
            <a:avLst/>
          </a:prstGeom>
          <a:noFill/>
        </p:spPr>
        <p:txBody>
          <a:bodyPr wrap="square" rtlCol="0">
            <a:spAutoFit/>
          </a:bodyPr>
          <a:lstStyle/>
          <a:p>
            <a:pPr>
              <a:lnSpc>
                <a:spcPct val="200000"/>
              </a:lnSpc>
            </a:pPr>
            <a:r>
              <a:rPr lang="en-US" sz="2800" dirty="0"/>
              <a:t>1)	FWD.US (Automatic Phone Dialing) - Call Congress Easily</a:t>
            </a:r>
          </a:p>
          <a:p>
            <a:pPr>
              <a:lnSpc>
                <a:spcPct val="200000"/>
              </a:lnSpc>
            </a:pPr>
            <a:r>
              <a:rPr lang="en-US" sz="2800" dirty="0"/>
              <a:t>2)	</a:t>
            </a:r>
            <a:r>
              <a:rPr lang="en-US" sz="2800" dirty="0" err="1"/>
              <a:t>Callyourrep.Co</a:t>
            </a:r>
            <a:r>
              <a:rPr lang="en-US" sz="2800" dirty="0"/>
              <a:t> (Phone Number And Office Address)</a:t>
            </a:r>
          </a:p>
          <a:p>
            <a:pPr>
              <a:lnSpc>
                <a:spcPct val="200000"/>
              </a:lnSpc>
            </a:pPr>
            <a:r>
              <a:rPr lang="en-US" sz="2800" dirty="0"/>
              <a:t>3)	</a:t>
            </a:r>
            <a:r>
              <a:rPr lang="en-US" sz="2800" dirty="0" err="1"/>
              <a:t>Callmycongress.Com</a:t>
            </a:r>
            <a:r>
              <a:rPr lang="en-US" sz="2800" dirty="0"/>
              <a:t> (Includes Voting Record, Twitter, Phone)</a:t>
            </a:r>
          </a:p>
          <a:p>
            <a:pPr marL="514350" indent="-514350">
              <a:lnSpc>
                <a:spcPct val="200000"/>
              </a:lnSpc>
              <a:buAutoNum type="arabicParenR" startAt="4"/>
            </a:pPr>
            <a:r>
              <a:rPr lang="en-US" sz="2800" dirty="0"/>
              <a:t>     </a:t>
            </a:r>
            <a:r>
              <a:rPr lang="en-US" sz="2800" dirty="0" err="1"/>
              <a:t>Thesixtyfive.Org</a:t>
            </a:r>
            <a:r>
              <a:rPr lang="en-US" sz="2800" dirty="0"/>
              <a:t> (Scripts) </a:t>
            </a:r>
          </a:p>
          <a:p>
            <a:pPr marL="514350" indent="-514350">
              <a:lnSpc>
                <a:spcPct val="200000"/>
              </a:lnSpc>
              <a:buFontTx/>
              <a:buAutoNum type="arabicParenR" startAt="4"/>
            </a:pPr>
            <a:r>
              <a:rPr lang="en-US" sz="2800" dirty="0"/>
              <a:t>	</a:t>
            </a:r>
            <a:r>
              <a:rPr lang="en-US" sz="2800" dirty="0" err="1"/>
              <a:t>Resistbot</a:t>
            </a:r>
            <a:r>
              <a:rPr lang="en-US" sz="2800" dirty="0"/>
              <a:t>. Text “Resist” To 50409</a:t>
            </a:r>
          </a:p>
          <a:p>
            <a:pPr>
              <a:lnSpc>
                <a:spcPct val="200000"/>
              </a:lnSpc>
            </a:pPr>
            <a:endParaRPr lang="en-US" sz="2800" dirty="0"/>
          </a:p>
          <a:p>
            <a:pPr>
              <a:lnSpc>
                <a:spcPct val="200000"/>
              </a:lnSpc>
            </a:pPr>
            <a:endParaRPr lang="en-US" sz="2800" dirty="0"/>
          </a:p>
        </p:txBody>
      </p:sp>
    </p:spTree>
    <p:extLst>
      <p:ext uri="{BB962C8B-B14F-4D97-AF65-F5344CB8AC3E}">
        <p14:creationId xmlns:p14="http://schemas.microsoft.com/office/powerpoint/2010/main" val="371724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35749E-F735-4FD4-954E-E94B8E1EFA36}"/>
              </a:ext>
            </a:extLst>
          </p:cNvPr>
          <p:cNvSpPr>
            <a:spLocks noGrp="1"/>
          </p:cNvSpPr>
          <p:nvPr>
            <p:ph type="title"/>
          </p:nvPr>
        </p:nvSpPr>
        <p:spPr>
          <a:xfrm>
            <a:off x="1097280" y="286603"/>
            <a:ext cx="10058400" cy="1450757"/>
          </a:xfrm>
        </p:spPr>
        <p:txBody>
          <a:bodyPr/>
          <a:lstStyle/>
          <a:p>
            <a:r>
              <a:rPr lang="en-US" dirty="0"/>
              <a:t>Who Are Your Reps?</a:t>
            </a:r>
          </a:p>
        </p:txBody>
      </p:sp>
      <p:sp>
        <p:nvSpPr>
          <p:cNvPr id="4" name="Content Placeholder 2">
            <a:extLst>
              <a:ext uri="{FF2B5EF4-FFF2-40B4-BE49-F238E27FC236}">
                <a16:creationId xmlns:a16="http://schemas.microsoft.com/office/drawing/2014/main" xmlns="" id="{DEB45BB5-68BE-4F36-965F-026CDF94BA46}"/>
              </a:ext>
            </a:extLst>
          </p:cNvPr>
          <p:cNvSpPr>
            <a:spLocks noGrp="1"/>
          </p:cNvSpPr>
          <p:nvPr>
            <p:ph idx="1"/>
          </p:nvPr>
        </p:nvSpPr>
        <p:spPr>
          <a:xfrm>
            <a:off x="1097280" y="1845734"/>
            <a:ext cx="6277555" cy="4023360"/>
          </a:xfrm>
        </p:spPr>
        <p:txBody>
          <a:bodyPr>
            <a:normAutofit/>
          </a:bodyPr>
          <a:lstStyle/>
          <a:p>
            <a:pPr marL="201168" lvl="1" indent="0">
              <a:buNone/>
            </a:pPr>
            <a:r>
              <a:rPr lang="en-US" sz="2800" dirty="0"/>
              <a:t>1. FED: COUNTABLE.ORG </a:t>
            </a:r>
          </a:p>
          <a:p>
            <a:pPr marL="475488" lvl="2">
              <a:buNone/>
            </a:pPr>
            <a:r>
              <a:rPr lang="en-US" sz="2000" dirty="0"/>
              <a:t>SEN. DIANE FEINSTEIN - (415) 393-0707</a:t>
            </a:r>
          </a:p>
          <a:p>
            <a:pPr marL="475488" lvl="2">
              <a:buNone/>
            </a:pPr>
            <a:r>
              <a:rPr lang="en-US" sz="2000" dirty="0"/>
              <a:t>SEN. KAMALA HARRIS- (415) 981 - 9369</a:t>
            </a:r>
          </a:p>
          <a:p>
            <a:pPr marL="201168" lvl="1" indent="0">
              <a:buNone/>
            </a:pPr>
            <a:endParaRPr lang="en-US" sz="2800" dirty="0"/>
          </a:p>
          <a:p>
            <a:pPr marL="201168" lvl="1" indent="0">
              <a:buNone/>
            </a:pPr>
            <a:r>
              <a:rPr lang="en-US" sz="2800" dirty="0"/>
              <a:t>2. STATE: </a:t>
            </a:r>
            <a:r>
              <a:rPr lang="en-US" sz="2800" dirty="0" smtClean="0"/>
              <a:t>FINDYOURREP.LEGISLATURE.CA.GOV </a:t>
            </a:r>
            <a:endParaRPr lang="en-US" sz="2800" dirty="0"/>
          </a:p>
          <a:p>
            <a:pPr marL="201168" lvl="1" indent="0">
              <a:buNone/>
            </a:pPr>
            <a:endParaRPr lang="en-US" sz="2800" dirty="0"/>
          </a:p>
          <a:p>
            <a:pPr marL="201168" lvl="1" indent="0">
              <a:buNone/>
            </a:pPr>
            <a:r>
              <a:rPr lang="en-US" sz="2800" dirty="0"/>
              <a:t>3. LOCAL: VISIT THE CALIFORNIA SCHOOL BOARD ASSOCIATION</a:t>
            </a:r>
          </a:p>
        </p:txBody>
      </p:sp>
      <p:pic>
        <p:nvPicPr>
          <p:cNvPr id="5" name="Picture 4">
            <a:extLst>
              <a:ext uri="{FF2B5EF4-FFF2-40B4-BE49-F238E27FC236}">
                <a16:creationId xmlns:a16="http://schemas.microsoft.com/office/drawing/2014/main" xmlns="" id="{036A4006-AA61-4CE6-8E84-F15EBC11025D}"/>
              </a:ext>
            </a:extLst>
          </p:cNvPr>
          <p:cNvPicPr>
            <a:picLocks noChangeAspect="1"/>
          </p:cNvPicPr>
          <p:nvPr/>
        </p:nvPicPr>
        <p:blipFill>
          <a:blip r:embed="rId3"/>
          <a:stretch>
            <a:fillRect/>
          </a:stretch>
        </p:blipFill>
        <p:spPr>
          <a:xfrm>
            <a:off x="7824102" y="2199963"/>
            <a:ext cx="3553261" cy="2352159"/>
          </a:xfrm>
          <a:prstGeom prst="rect">
            <a:avLst/>
          </a:prstGeom>
        </p:spPr>
      </p:pic>
    </p:spTree>
    <p:extLst>
      <p:ext uri="{BB962C8B-B14F-4D97-AF65-F5344CB8AC3E}">
        <p14:creationId xmlns:p14="http://schemas.microsoft.com/office/powerpoint/2010/main" val="249742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35749E-F735-4FD4-954E-E94B8E1EFA36}"/>
              </a:ext>
            </a:extLst>
          </p:cNvPr>
          <p:cNvSpPr>
            <a:spLocks noGrp="1"/>
          </p:cNvSpPr>
          <p:nvPr>
            <p:ph type="title"/>
          </p:nvPr>
        </p:nvSpPr>
        <p:spPr>
          <a:xfrm>
            <a:off x="1097280" y="286603"/>
            <a:ext cx="10058400" cy="1450757"/>
          </a:xfrm>
        </p:spPr>
        <p:txBody>
          <a:bodyPr/>
          <a:lstStyle/>
          <a:p>
            <a:r>
              <a:rPr lang="en-US" dirty="0"/>
              <a:t>Get out your phone. No, really. </a:t>
            </a:r>
          </a:p>
        </p:txBody>
      </p:sp>
      <p:sp>
        <p:nvSpPr>
          <p:cNvPr id="4" name="Content Placeholder 2">
            <a:extLst>
              <a:ext uri="{FF2B5EF4-FFF2-40B4-BE49-F238E27FC236}">
                <a16:creationId xmlns:a16="http://schemas.microsoft.com/office/drawing/2014/main" xmlns="" id="{DEB45BB5-68BE-4F36-965F-026CDF94BA46}"/>
              </a:ext>
            </a:extLst>
          </p:cNvPr>
          <p:cNvSpPr>
            <a:spLocks noGrp="1"/>
          </p:cNvSpPr>
          <p:nvPr>
            <p:ph idx="1"/>
          </p:nvPr>
        </p:nvSpPr>
        <p:spPr>
          <a:xfrm>
            <a:off x="1097280" y="1845734"/>
            <a:ext cx="6277555" cy="4023360"/>
          </a:xfrm>
        </p:spPr>
        <p:txBody>
          <a:bodyPr>
            <a:normAutofit/>
          </a:bodyPr>
          <a:lstStyle/>
          <a:p>
            <a:pPr marL="201168" lvl="1" indent="0">
              <a:buNone/>
            </a:pPr>
            <a:endParaRPr lang="en-US" sz="2000" dirty="0"/>
          </a:p>
          <a:p>
            <a:pPr marL="201168" lvl="1" indent="0" algn="ctr">
              <a:buNone/>
            </a:pPr>
            <a:r>
              <a:rPr lang="en-US" sz="3400" dirty="0">
                <a:solidFill>
                  <a:schemeClr val="accent6">
                    <a:lumMod val="50000"/>
                  </a:schemeClr>
                </a:solidFill>
              </a:rPr>
              <a:t>Look up your legislator!</a:t>
            </a:r>
            <a:br>
              <a:rPr lang="en-US" sz="3400" dirty="0">
                <a:solidFill>
                  <a:schemeClr val="accent6">
                    <a:lumMod val="50000"/>
                  </a:schemeClr>
                </a:solidFill>
              </a:rPr>
            </a:br>
            <a:endParaRPr lang="en-US" sz="3400" dirty="0">
              <a:solidFill>
                <a:schemeClr val="accent6">
                  <a:lumMod val="50000"/>
                </a:schemeClr>
              </a:solidFill>
            </a:endParaRPr>
          </a:p>
          <a:p>
            <a:pPr marL="201168" lvl="1" indent="0" algn="ctr">
              <a:buNone/>
            </a:pPr>
            <a:r>
              <a:rPr lang="en-US" sz="3400" dirty="0">
                <a:solidFill>
                  <a:schemeClr val="accent6">
                    <a:lumMod val="50000"/>
                  </a:schemeClr>
                </a:solidFill>
              </a:rPr>
              <a:t>Save the number of your legislator!</a:t>
            </a:r>
            <a:br>
              <a:rPr lang="en-US" sz="3400" dirty="0">
                <a:solidFill>
                  <a:schemeClr val="accent6">
                    <a:lumMod val="50000"/>
                  </a:schemeClr>
                </a:solidFill>
              </a:rPr>
            </a:br>
            <a:endParaRPr lang="en-US" sz="3400" dirty="0">
              <a:solidFill>
                <a:schemeClr val="accent6">
                  <a:lumMod val="50000"/>
                </a:schemeClr>
              </a:solidFill>
            </a:endParaRPr>
          </a:p>
          <a:p>
            <a:pPr marL="201168" lvl="1" indent="0" algn="ctr">
              <a:buNone/>
            </a:pPr>
            <a:r>
              <a:rPr lang="en-US" sz="3400" dirty="0">
                <a:solidFill>
                  <a:schemeClr val="accent6">
                    <a:lumMod val="50000"/>
                  </a:schemeClr>
                </a:solidFill>
              </a:rPr>
              <a:t>Make a call today!</a:t>
            </a:r>
          </a:p>
          <a:p>
            <a:pPr lvl="1"/>
            <a:endParaRPr lang="en-US" sz="2000" dirty="0"/>
          </a:p>
        </p:txBody>
      </p:sp>
      <p:pic>
        <p:nvPicPr>
          <p:cNvPr id="8" name="Picture 4" descr="Image result for phone photos">
            <a:extLst>
              <a:ext uri="{FF2B5EF4-FFF2-40B4-BE49-F238E27FC236}">
                <a16:creationId xmlns:a16="http://schemas.microsoft.com/office/drawing/2014/main" xmlns="" id="{4DB1D1F1-0872-459A-8059-352D8AC765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14933" r="83109"/>
                    </a14:imgEffect>
                  </a14:imgLayer>
                </a14:imgProps>
              </a:ext>
              <a:ext uri="{28A0092B-C50C-407E-A947-70E740481C1C}">
                <a14:useLocalDpi xmlns:a14="http://schemas.microsoft.com/office/drawing/2010/main" val="0"/>
              </a:ext>
            </a:extLst>
          </a:blip>
          <a:srcRect l="6413" r="8281"/>
          <a:stretch/>
        </p:blipFill>
        <p:spPr bwMode="auto">
          <a:xfrm>
            <a:off x="8106026" y="1989234"/>
            <a:ext cx="2634213" cy="4023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1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35749E-F735-4FD4-954E-E94B8E1EFA36}"/>
              </a:ext>
            </a:extLst>
          </p:cNvPr>
          <p:cNvSpPr>
            <a:spLocks noGrp="1"/>
          </p:cNvSpPr>
          <p:nvPr>
            <p:ph type="title"/>
          </p:nvPr>
        </p:nvSpPr>
        <p:spPr>
          <a:xfrm>
            <a:off x="1097280" y="286603"/>
            <a:ext cx="10058400" cy="1450757"/>
          </a:xfrm>
        </p:spPr>
        <p:txBody>
          <a:bodyPr/>
          <a:lstStyle/>
          <a:p>
            <a:r>
              <a:rPr lang="en-US" dirty="0"/>
              <a:t>Take Action Now!</a:t>
            </a:r>
          </a:p>
        </p:txBody>
      </p:sp>
      <p:graphicFrame>
        <p:nvGraphicFramePr>
          <p:cNvPr id="10" name="Content Placeholder 3">
            <a:extLst>
              <a:ext uri="{FF2B5EF4-FFF2-40B4-BE49-F238E27FC236}">
                <a16:creationId xmlns:a16="http://schemas.microsoft.com/office/drawing/2014/main" xmlns="" id="{0A7559B0-BFAB-4FFF-B160-CD7645E019E6}"/>
              </a:ext>
            </a:extLst>
          </p:cNvPr>
          <p:cNvGraphicFramePr>
            <a:graphicFrameLocks noGrp="1"/>
          </p:cNvGraphicFramePr>
          <p:nvPr>
            <p:ph idx="1"/>
            <p:extLst>
              <p:ext uri="{D42A27DB-BD31-4B8C-83A1-F6EECF244321}">
                <p14:modId xmlns:p14="http://schemas.microsoft.com/office/powerpoint/2010/main" val="2716066860"/>
              </p:ext>
            </p:extLst>
          </p:nvPr>
        </p:nvGraphicFramePr>
        <p:xfrm>
          <a:off x="644456" y="1894114"/>
          <a:ext cx="11054443" cy="4114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98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4BCA9F7-1227-44E6-A592-D3531AC93F2A}"/>
              </a:ext>
            </a:extLst>
          </p:cNvPr>
          <p:cNvSpPr txBox="1">
            <a:spLocks/>
          </p:cNvSpPr>
          <p:nvPr/>
        </p:nvSpPr>
        <p:spPr>
          <a:xfrm>
            <a:off x="6474759" y="1079205"/>
            <a:ext cx="4854388" cy="490473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50000"/>
              </a:lnSpc>
            </a:pPr>
            <a:r>
              <a:rPr lang="en-US" sz="1800" b="1" spc="600" dirty="0">
                <a:solidFill>
                  <a:srgbClr val="111111"/>
                </a:solidFill>
              </a:rPr>
              <a:t>If you are interested in learning more about NACAC’s current legislative priorities and/or about how to help DACA students, register to attend the   2019 </a:t>
            </a:r>
            <a:r>
              <a:rPr lang="en-US" sz="1800" b="1" spc="600" dirty="0" err="1">
                <a:solidFill>
                  <a:srgbClr val="111111"/>
                </a:solidFill>
              </a:rPr>
              <a:t>SuperACAC</a:t>
            </a:r>
            <a:r>
              <a:rPr lang="en-US" sz="1800" b="1" spc="600" dirty="0">
                <a:solidFill>
                  <a:srgbClr val="111111"/>
                </a:solidFill>
              </a:rPr>
              <a:t> Conference in Phoenix, May 20-22.</a:t>
            </a:r>
          </a:p>
          <a:p>
            <a:pPr algn="ctr">
              <a:lnSpc>
                <a:spcPct val="150000"/>
              </a:lnSpc>
            </a:pPr>
            <a:r>
              <a:rPr lang="en-US" sz="1800" b="1" spc="600" dirty="0">
                <a:solidFill>
                  <a:srgbClr val="111111"/>
                </a:solidFill>
              </a:rPr>
              <a:t>Registration ends April 27, and spots are going fast! Register Now!!!</a:t>
            </a:r>
          </a:p>
        </p:txBody>
      </p:sp>
      <p:pic>
        <p:nvPicPr>
          <p:cNvPr id="5" name="Picture 4">
            <a:extLst>
              <a:ext uri="{FF2B5EF4-FFF2-40B4-BE49-F238E27FC236}">
                <a16:creationId xmlns:a16="http://schemas.microsoft.com/office/drawing/2014/main" xmlns="" id="{A7C445B1-4020-4DF9-9688-CE5DB39AB95A}"/>
              </a:ext>
            </a:extLst>
          </p:cNvPr>
          <p:cNvPicPr>
            <a:picLocks noChangeAspect="1"/>
          </p:cNvPicPr>
          <p:nvPr/>
        </p:nvPicPr>
        <p:blipFill>
          <a:blip r:embed="rId2"/>
          <a:stretch>
            <a:fillRect/>
          </a:stretch>
        </p:blipFill>
        <p:spPr>
          <a:xfrm>
            <a:off x="285750" y="723900"/>
            <a:ext cx="5810250" cy="5410200"/>
          </a:xfrm>
          <a:prstGeom prst="rect">
            <a:avLst/>
          </a:prstGeom>
        </p:spPr>
      </p:pic>
    </p:spTree>
    <p:extLst>
      <p:ext uri="{BB962C8B-B14F-4D97-AF65-F5344CB8AC3E}">
        <p14:creationId xmlns:p14="http://schemas.microsoft.com/office/powerpoint/2010/main" val="394830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BABEE-12E4-4A86-B237-60843125BABF}"/>
              </a:ext>
            </a:extLst>
          </p:cNvPr>
          <p:cNvSpPr>
            <a:spLocks noGrp="1"/>
          </p:cNvSpPr>
          <p:nvPr>
            <p:ph type="title"/>
          </p:nvPr>
        </p:nvSpPr>
        <p:spPr/>
        <p:txBody>
          <a:bodyPr/>
          <a:lstStyle/>
          <a:p>
            <a:r>
              <a:rPr lang="en-US" dirty="0"/>
              <a:t>Session Agenda</a:t>
            </a:r>
          </a:p>
        </p:txBody>
      </p:sp>
      <p:sp>
        <p:nvSpPr>
          <p:cNvPr id="3" name="Content Placeholder 2">
            <a:extLst>
              <a:ext uri="{FF2B5EF4-FFF2-40B4-BE49-F238E27FC236}">
                <a16:creationId xmlns:a16="http://schemas.microsoft.com/office/drawing/2014/main" xmlns="" id="{88AFA2F1-C5EA-485C-B6AA-9C65F8142120}"/>
              </a:ext>
            </a:extLst>
          </p:cNvPr>
          <p:cNvSpPr>
            <a:spLocks noGrp="1"/>
          </p:cNvSpPr>
          <p:nvPr>
            <p:ph idx="1"/>
          </p:nvPr>
        </p:nvSpPr>
        <p:spPr/>
        <p:txBody>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What is GRAC? What do we do?</a:t>
            </a:r>
            <a:br>
              <a:rPr lang="en-US" sz="2400" dirty="0"/>
            </a:br>
            <a:endParaRPr lang="en-US" sz="2400" dirty="0"/>
          </a:p>
          <a:p>
            <a:pPr>
              <a:buFont typeface="Arial" panose="020B0604020202020204" pitchFamily="34" charset="0"/>
              <a:buChar char="•"/>
            </a:pPr>
            <a:r>
              <a:rPr lang="en-US" sz="2400" dirty="0"/>
              <a:t>Go over NACAC and WACAC stances on current topics – Take note of what topic is important to you! </a:t>
            </a:r>
            <a:br>
              <a:rPr lang="en-US" sz="2400" dirty="0"/>
            </a:br>
            <a:endParaRPr lang="en-US" sz="2400" dirty="0"/>
          </a:p>
          <a:p>
            <a:pPr>
              <a:buFont typeface="Arial" panose="020B0604020202020204" pitchFamily="34" charset="0"/>
              <a:buChar char="•"/>
            </a:pPr>
            <a:r>
              <a:rPr lang="en-US" sz="2400" dirty="0"/>
              <a:t>Take the topic you care most about from the topics we discussed. </a:t>
            </a:r>
            <a:br>
              <a:rPr lang="en-US" sz="2400" dirty="0"/>
            </a:br>
            <a:endParaRPr lang="en-US" sz="2400" dirty="0"/>
          </a:p>
          <a:p>
            <a:pPr algn="ctr"/>
            <a:r>
              <a:rPr lang="en-US" sz="2400" dirty="0"/>
              <a:t>NOW we will give you tools to affect change!</a:t>
            </a:r>
          </a:p>
          <a:p>
            <a:pPr algn="ctr"/>
            <a:endParaRPr lang="en-US" sz="2400" dirty="0"/>
          </a:p>
          <a:p>
            <a:endParaRPr lang="en-US" sz="2400" dirty="0"/>
          </a:p>
          <a:p>
            <a:endParaRPr lang="en-US" dirty="0"/>
          </a:p>
        </p:txBody>
      </p:sp>
    </p:spTree>
    <p:extLst>
      <p:ext uri="{BB962C8B-B14F-4D97-AF65-F5344CB8AC3E}">
        <p14:creationId xmlns:p14="http://schemas.microsoft.com/office/powerpoint/2010/main" val="80419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2F176-9401-444E-999D-D9FC2EECF6EC}"/>
              </a:ext>
            </a:extLst>
          </p:cNvPr>
          <p:cNvSpPr>
            <a:spLocks noGrp="1"/>
          </p:cNvSpPr>
          <p:nvPr>
            <p:ph type="title"/>
          </p:nvPr>
        </p:nvSpPr>
        <p:spPr/>
        <p:txBody>
          <a:bodyPr/>
          <a:lstStyle/>
          <a:p>
            <a:pPr algn="ctr"/>
            <a:r>
              <a:rPr lang="en-US" dirty="0"/>
              <a:t>WACAC Government Relations &amp; Advocacy Committee (GRAC)</a:t>
            </a:r>
          </a:p>
        </p:txBody>
      </p:sp>
      <p:sp>
        <p:nvSpPr>
          <p:cNvPr id="3" name="Content Placeholder 2">
            <a:extLst>
              <a:ext uri="{FF2B5EF4-FFF2-40B4-BE49-F238E27FC236}">
                <a16:creationId xmlns:a16="http://schemas.microsoft.com/office/drawing/2014/main" xmlns="" id="{3EBC4933-EF07-4335-BA57-F12A747CF14B}"/>
              </a:ext>
            </a:extLst>
          </p:cNvPr>
          <p:cNvSpPr>
            <a:spLocks noGrp="1"/>
          </p:cNvSpPr>
          <p:nvPr>
            <p:ph idx="1"/>
          </p:nvPr>
        </p:nvSpPr>
        <p:spPr/>
        <p:txBody>
          <a:bodyPr>
            <a:normAutofit fontScale="85000" lnSpcReduction="20000"/>
          </a:bodyPr>
          <a:lstStyle/>
          <a:p>
            <a:pPr marL="0" indent="0">
              <a:buNone/>
            </a:pPr>
            <a:r>
              <a:rPr lang="en-US" b="1" i="1" dirty="0">
                <a:solidFill>
                  <a:schemeClr val="accent6">
                    <a:lumMod val="50000"/>
                  </a:schemeClr>
                </a:solidFill>
              </a:rPr>
              <a:t>Educating WACAC members on legislative issues related to higher education, counseling, and student access to college</a:t>
            </a:r>
            <a:endParaRPr lang="en-US" sz="3200" b="1" i="1" dirty="0">
              <a:solidFill>
                <a:schemeClr val="accent4"/>
              </a:solidFill>
            </a:endParaRPr>
          </a:p>
          <a:p>
            <a:pPr lvl="1">
              <a:lnSpc>
                <a:spcPct val="160000"/>
              </a:lnSpc>
            </a:pPr>
            <a:r>
              <a:rPr lang="en-US" sz="2800" dirty="0"/>
              <a:t>Visits with state and federal elected officials</a:t>
            </a:r>
          </a:p>
          <a:p>
            <a:pPr lvl="1">
              <a:lnSpc>
                <a:spcPct val="160000"/>
              </a:lnSpc>
            </a:pPr>
            <a:r>
              <a:rPr lang="en-US" sz="2800" dirty="0"/>
              <a:t>State legislative conference in Sacramento in February (2020: 2/10-2/11)</a:t>
            </a:r>
          </a:p>
          <a:p>
            <a:pPr lvl="1">
              <a:lnSpc>
                <a:spcPct val="160000"/>
              </a:lnSpc>
            </a:pPr>
            <a:r>
              <a:rPr lang="en-US" sz="2800" dirty="0"/>
              <a:t>Organizing workshops, trainings, and webinars </a:t>
            </a:r>
          </a:p>
          <a:p>
            <a:pPr lvl="1">
              <a:lnSpc>
                <a:spcPct val="160000"/>
              </a:lnSpc>
            </a:pPr>
            <a:r>
              <a:rPr lang="en-US" sz="2800" dirty="0"/>
              <a:t>Collaborate with and advise WACAC lobbyist </a:t>
            </a:r>
          </a:p>
          <a:p>
            <a:pPr lvl="1">
              <a:lnSpc>
                <a:spcPct val="160000"/>
              </a:lnSpc>
            </a:pPr>
            <a:r>
              <a:rPr lang="en-US" sz="2800" dirty="0"/>
              <a:t>National legislative conference in DC</a:t>
            </a:r>
          </a:p>
          <a:p>
            <a:pPr lvl="1">
              <a:lnSpc>
                <a:spcPct val="160000"/>
              </a:lnSpc>
            </a:pPr>
            <a:r>
              <a:rPr lang="en-US" sz="2800" dirty="0"/>
              <a:t>Serve on the NACAC government relations committee </a:t>
            </a:r>
          </a:p>
          <a:p>
            <a:pPr marL="0" indent="0">
              <a:buNone/>
            </a:pPr>
            <a:endParaRPr lang="en-US" dirty="0"/>
          </a:p>
          <a:p>
            <a:endParaRPr lang="en-US" dirty="0"/>
          </a:p>
        </p:txBody>
      </p:sp>
    </p:spTree>
    <p:extLst>
      <p:ext uri="{BB962C8B-B14F-4D97-AF65-F5344CB8AC3E}">
        <p14:creationId xmlns:p14="http://schemas.microsoft.com/office/powerpoint/2010/main" val="277275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0690"/>
          </a:xfrm>
        </p:spPr>
        <p:txBody>
          <a:bodyPr>
            <a:normAutofit/>
          </a:bodyPr>
          <a:lstStyle/>
          <a:p>
            <a:pPr algn="ctr"/>
            <a:r>
              <a:rPr lang="en-US" sz="6600"/>
              <a:t>National Advocacy - NACAC</a:t>
            </a:r>
            <a:endParaRPr lang="en-US" sz="6600" dirty="0"/>
          </a:p>
        </p:txBody>
      </p:sp>
      <p:pic>
        <p:nvPicPr>
          <p:cNvPr id="7" name="Content Placeholder 4">
            <a:extLst>
              <a:ext uri="{FF2B5EF4-FFF2-40B4-BE49-F238E27FC236}">
                <a16:creationId xmlns:a16="http://schemas.microsoft.com/office/drawing/2014/main" xmlns="" id="{7E1E055B-E1E4-45C3-9ECE-2657A1BDF2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5965" y="1922564"/>
            <a:ext cx="5645426" cy="4234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Content Placeholder 5">
            <a:extLst>
              <a:ext uri="{FF2B5EF4-FFF2-40B4-BE49-F238E27FC236}">
                <a16:creationId xmlns:a16="http://schemas.microsoft.com/office/drawing/2014/main" xmlns="" id="{68F2BC9A-C689-4323-A7B2-41279D8648E0}"/>
              </a:ext>
            </a:extLst>
          </p:cNvPr>
          <p:cNvPicPr>
            <a:picLocks noChangeAspect="1"/>
          </p:cNvPicPr>
          <p:nvPr/>
        </p:nvPicPr>
        <p:blipFill>
          <a:blip r:embed="rId3"/>
          <a:stretch>
            <a:fillRect/>
          </a:stretch>
        </p:blipFill>
        <p:spPr>
          <a:xfrm>
            <a:off x="6902983" y="1803502"/>
            <a:ext cx="3639198" cy="4411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4684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3CAEB-93D3-4108-A649-0B4DE6627D55}"/>
              </a:ext>
            </a:extLst>
          </p:cNvPr>
          <p:cNvSpPr>
            <a:spLocks noGrp="1"/>
          </p:cNvSpPr>
          <p:nvPr>
            <p:ph type="title"/>
          </p:nvPr>
        </p:nvSpPr>
        <p:spPr/>
        <p:txBody>
          <a:bodyPr/>
          <a:lstStyle/>
          <a:p>
            <a:r>
              <a:rPr lang="en-US" dirty="0"/>
              <a:t>NACAC Legislative Priorities</a:t>
            </a:r>
          </a:p>
        </p:txBody>
      </p:sp>
      <p:sp>
        <p:nvSpPr>
          <p:cNvPr id="3" name="Content Placeholder 2">
            <a:extLst>
              <a:ext uri="{FF2B5EF4-FFF2-40B4-BE49-F238E27FC236}">
                <a16:creationId xmlns:a16="http://schemas.microsoft.com/office/drawing/2014/main" xmlns="" id="{BDCD34B4-082E-4FB6-93D7-E37F8C1EF419}"/>
              </a:ext>
            </a:extLst>
          </p:cNvPr>
          <p:cNvSpPr>
            <a:spLocks noGrp="1"/>
          </p:cNvSpPr>
          <p:nvPr>
            <p:ph idx="1"/>
          </p:nvPr>
        </p:nvSpPr>
        <p:spPr>
          <a:xfrm>
            <a:off x="1097280" y="1845734"/>
            <a:ext cx="5153208" cy="3941291"/>
          </a:xfrm>
        </p:spPr>
        <p:txBody>
          <a:bodyPr>
            <a:normAutofit/>
          </a:bodyPr>
          <a:lstStyle/>
          <a:p>
            <a:pPr>
              <a:buFont typeface="Arial" panose="020B0604020202020204" pitchFamily="34" charset="0"/>
              <a:buChar char="•"/>
            </a:pPr>
            <a:r>
              <a:rPr lang="en-US" sz="2500" b="1" i="1" dirty="0">
                <a:solidFill>
                  <a:schemeClr val="accent6">
                    <a:lumMod val="50000"/>
                  </a:schemeClr>
                </a:solidFill>
              </a:rPr>
              <a:t>ACCESS TO QUALITY COUNSELING</a:t>
            </a:r>
          </a:p>
          <a:p>
            <a:pPr>
              <a:buFont typeface="Arial" panose="020B0604020202020204" pitchFamily="34" charset="0"/>
              <a:buChar char="•"/>
            </a:pPr>
            <a:r>
              <a:rPr lang="en-US" sz="2500" b="1" i="1" dirty="0">
                <a:solidFill>
                  <a:schemeClr val="accent6">
                    <a:lumMod val="50000"/>
                  </a:schemeClr>
                </a:solidFill>
              </a:rPr>
              <a:t>SUPPORT STUDENT MOBILITY AT AN INTERNATIONAL LEVEL</a:t>
            </a:r>
          </a:p>
          <a:p>
            <a:pPr>
              <a:buFont typeface="Arial" panose="020B0604020202020204" pitchFamily="34" charset="0"/>
              <a:buChar char="•"/>
            </a:pPr>
            <a:r>
              <a:rPr lang="en-US" sz="2500" b="1" i="1" dirty="0">
                <a:solidFill>
                  <a:schemeClr val="accent6">
                    <a:lumMod val="50000"/>
                  </a:schemeClr>
                </a:solidFill>
              </a:rPr>
              <a:t>DEFERRED ACTION FOR CHILDHOOD ARRIVALS (DACA)</a:t>
            </a:r>
          </a:p>
          <a:p>
            <a:pPr>
              <a:buFont typeface="Arial" panose="020B0604020202020204" pitchFamily="34" charset="0"/>
              <a:buChar char="•"/>
            </a:pPr>
            <a:r>
              <a:rPr lang="en-US" sz="2500" b="1" i="1" dirty="0">
                <a:solidFill>
                  <a:schemeClr val="accent6">
                    <a:lumMod val="50000"/>
                  </a:schemeClr>
                </a:solidFill>
              </a:rPr>
              <a:t>PROTECT STUDENTS IN THE ADMISSIONS PROCESS FROM UNSCRUPULOUS COLLEGES AND PREDATORY LENDING</a:t>
            </a:r>
          </a:p>
          <a:p>
            <a:endParaRPr lang="en-US" sz="2400" dirty="0">
              <a:solidFill>
                <a:schemeClr val="accent6">
                  <a:lumMod val="50000"/>
                </a:schemeClr>
              </a:solidFill>
            </a:endParaRPr>
          </a:p>
        </p:txBody>
      </p:sp>
      <p:pic>
        <p:nvPicPr>
          <p:cNvPr id="5" name="Picture 4">
            <a:extLst>
              <a:ext uri="{FF2B5EF4-FFF2-40B4-BE49-F238E27FC236}">
                <a16:creationId xmlns:a16="http://schemas.microsoft.com/office/drawing/2014/main" xmlns="" id="{7699EE86-D1A0-489D-9DF7-CBDF4A87AB21}"/>
              </a:ext>
            </a:extLst>
          </p:cNvPr>
          <p:cNvPicPr>
            <a:picLocks noChangeAspect="1"/>
          </p:cNvPicPr>
          <p:nvPr/>
        </p:nvPicPr>
        <p:blipFill>
          <a:blip r:embed="rId2"/>
          <a:stretch>
            <a:fillRect/>
          </a:stretch>
        </p:blipFill>
        <p:spPr>
          <a:xfrm>
            <a:off x="6250488" y="2012629"/>
            <a:ext cx="3043583" cy="2442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Content Placeholder 4">
            <a:extLst>
              <a:ext uri="{FF2B5EF4-FFF2-40B4-BE49-F238E27FC236}">
                <a16:creationId xmlns:a16="http://schemas.microsoft.com/office/drawing/2014/main" xmlns="" id="{62138FF7-3EDD-43D6-8AAF-DB8A0D99386C}"/>
              </a:ext>
            </a:extLst>
          </p:cNvPr>
          <p:cNvPicPr>
            <a:picLocks noChangeAspect="1"/>
          </p:cNvPicPr>
          <p:nvPr/>
        </p:nvPicPr>
        <p:blipFill>
          <a:blip r:embed="rId3"/>
          <a:stretch>
            <a:fillRect/>
          </a:stretch>
        </p:blipFill>
        <p:spPr>
          <a:xfrm>
            <a:off x="8133784" y="3468756"/>
            <a:ext cx="3369302" cy="2442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9111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D6EC9AB-05E3-45A9-86D0-8A1FD280E819}"/>
              </a:ext>
            </a:extLst>
          </p:cNvPr>
          <p:cNvSpPr/>
          <p:nvPr/>
        </p:nvSpPr>
        <p:spPr>
          <a:xfrm>
            <a:off x="1249082" y="1625600"/>
            <a:ext cx="3579905" cy="3693319"/>
          </a:xfrm>
          <a:prstGeom prst="rect">
            <a:avLst/>
          </a:prstGeom>
        </p:spPr>
        <p:txBody>
          <a:bodyPr wrap="square">
            <a:spAutoFit/>
          </a:bodyPr>
          <a:lstStyle/>
          <a:p>
            <a:r>
              <a:rPr lang="en-US" dirty="0"/>
              <a:t> A 2013 study found the number of hours school counselors spent on college counseling was a strong predictor of the school’s four-year college going rates. It also noted that school counseling departments that offered financial aid assistance to students were approximately 12 percentage points higher in four-year college going rates compared to schools that did not offer that type of  assistance                         (Engberg &amp; Gilbert, 2013).</a:t>
            </a:r>
          </a:p>
        </p:txBody>
      </p:sp>
      <p:pic>
        <p:nvPicPr>
          <p:cNvPr id="2050" name="Picture 2" descr="Image result for school counselors">
            <a:extLst>
              <a:ext uri="{FF2B5EF4-FFF2-40B4-BE49-F238E27FC236}">
                <a16:creationId xmlns:a16="http://schemas.microsoft.com/office/drawing/2014/main" xmlns="" id="{90792789-2C46-4139-9A98-A6E1F36F2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164" y="1559859"/>
            <a:ext cx="6759851" cy="38407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F7C4714C-BEA4-4288-A968-CD5584AAB3ED}"/>
              </a:ext>
            </a:extLst>
          </p:cNvPr>
          <p:cNvSpPr/>
          <p:nvPr/>
        </p:nvSpPr>
        <p:spPr>
          <a:xfrm>
            <a:off x="1249082" y="282614"/>
            <a:ext cx="98673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ACCESS TO QUALITY COUNSELING</a:t>
            </a:r>
          </a:p>
        </p:txBody>
      </p:sp>
    </p:spTree>
    <p:extLst>
      <p:ext uri="{BB962C8B-B14F-4D97-AF65-F5344CB8AC3E}">
        <p14:creationId xmlns:p14="http://schemas.microsoft.com/office/powerpoint/2010/main" val="8303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xmlns="" id="{D0DF1C98-1C7A-48A1-AC4F-26D3511E3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306" y="662432"/>
            <a:ext cx="8301318" cy="493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5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Retrospect">
  <a:themeElements>
    <a:clrScheme name="Custom 25">
      <a:dk1>
        <a:srgbClr val="0F4C76"/>
      </a:dk1>
      <a:lt1>
        <a:sysClr val="window" lastClr="FFFFFF"/>
      </a:lt1>
      <a:dk2>
        <a:srgbClr val="0F4C76"/>
      </a:dk2>
      <a:lt2>
        <a:srgbClr val="CCDDEA"/>
      </a:lt2>
      <a:accent1>
        <a:srgbClr val="E6BFC0"/>
      </a:accent1>
      <a:accent2>
        <a:srgbClr val="0F4C76"/>
      </a:accent2>
      <a:accent3>
        <a:srgbClr val="BFBFBF"/>
      </a:accent3>
      <a:accent4>
        <a:srgbClr val="BFBFBF"/>
      </a:accent4>
      <a:accent5>
        <a:srgbClr val="BFBFBF"/>
      </a:accent5>
      <a:accent6>
        <a:srgbClr val="BFBFBF"/>
      </a:accent6>
      <a:hlink>
        <a:srgbClr val="BFBFBF"/>
      </a:hlink>
      <a:folHlink>
        <a:srgbClr val="BFBFB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1790</Words>
  <Application>Microsoft Office PowerPoint</Application>
  <PresentationFormat>Widescreen</PresentationFormat>
  <Paragraphs>244</Paragraphs>
  <Slides>37</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Georgia</vt:lpstr>
      <vt:lpstr>Helvetica Neue Light</vt:lpstr>
      <vt:lpstr>Ocean 16x9</vt:lpstr>
      <vt:lpstr>Retrospect</vt:lpstr>
      <vt:lpstr>Politics, Amiright?</vt:lpstr>
      <vt:lpstr>Presenters</vt:lpstr>
      <vt:lpstr>PowerPoint Presentation</vt:lpstr>
      <vt:lpstr>Session Agenda</vt:lpstr>
      <vt:lpstr>WACAC Government Relations &amp; Advocacy Committee (GRAC)</vt:lpstr>
      <vt:lpstr>National Advocacy - NACAC</vt:lpstr>
      <vt:lpstr>NACAC Legislative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STATE OF CALIFORNIA STEPS IN TO PROTECT ITS OWN</vt:lpstr>
      <vt:lpstr>PowerPoint Presentation</vt:lpstr>
      <vt:lpstr>California Highlights 2019</vt:lpstr>
      <vt:lpstr>PowerPoint Presentation</vt:lpstr>
      <vt:lpstr>WACAC as a Resource for Legislators &amp; Staff</vt:lpstr>
      <vt:lpstr>Individual Activity: What Would You Say?</vt:lpstr>
      <vt:lpstr>Group Activity: Staffer and Constituent</vt:lpstr>
      <vt:lpstr>PowerPoint Presentation</vt:lpstr>
      <vt:lpstr>Who Are Your Reps?</vt:lpstr>
      <vt:lpstr>Get out your phone. No, really. </vt:lpstr>
      <vt:lpstr>Take Action 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Amiright?</dc:title>
  <dc:creator>Maureen Chang</dc:creator>
  <cp:lastModifiedBy>Debbie Austin</cp:lastModifiedBy>
  <cp:revision>11</cp:revision>
  <dcterms:created xsi:type="dcterms:W3CDTF">2019-03-05T05:46:37Z</dcterms:created>
  <dcterms:modified xsi:type="dcterms:W3CDTF">2019-03-15T19:12:18Z</dcterms:modified>
</cp:coreProperties>
</file>