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 id="214748369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2192000" cy="6858000"/>
  <p:notesSz cx="6858000" cy="9144000"/>
  <p:embeddedFontLst>
    <p:embeddedFont>
      <p:font typeface="Nunito" panose="020B0604020202020204" charset="0"/>
      <p:regular r:id="rId33"/>
      <p:bold r:id="rId34"/>
      <p:italic r:id="rId35"/>
      <p:boldItalic r:id="rId36"/>
    </p:embeddedFont>
    <p:embeddedFont>
      <p:font typeface="Roboto" panose="020B060402020202020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Lora"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Montserrat"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1pPr>
            <a:lvl2pPr marL="914400" marR="0" lvl="1"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2pPr>
            <a:lvl3pPr marL="1371600" marR="0" lvl="2"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3pPr>
            <a:lvl4pPr marL="1828800" marR="0" lvl="3"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4pPr>
            <a:lvl5pPr marL="2286000" marR="0" lvl="4"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5pPr>
            <a:lvl6pPr marL="2743200" marR="0" lvl="5"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6pPr>
            <a:lvl7pPr marL="3200400" marR="0" lvl="6"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7pPr>
            <a:lvl8pPr marL="3657600" marR="0" lvl="7"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8pPr>
            <a:lvl9pPr marL="4114800" marR="0" lvl="8" indent="-22860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Georgia"/>
                <a:ea typeface="Georgia"/>
                <a:cs typeface="Georgia"/>
                <a:sym typeface="Georgia"/>
              </a:rPr>
              <a:t>‹#›</a:t>
            </a:fld>
            <a:endParaRPr sz="1200" b="0" i="0" u="none" strike="noStrike" cap="none">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16509212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b="1">
                <a:solidFill>
                  <a:srgbClr val="000000"/>
                </a:solidFill>
                <a:latin typeface="Calibri"/>
                <a:ea typeface="Calibri"/>
                <a:cs typeface="Calibri"/>
                <a:sym typeface="Calibri"/>
              </a:rPr>
              <a:t>Life Hacks: Building Skills for a Successful Transition to College</a:t>
            </a:r>
            <a:endParaRPr sz="1100" b="1">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en-US" sz="1100">
                <a:solidFill>
                  <a:srgbClr val="000000"/>
                </a:solidFill>
                <a:latin typeface="Calibri"/>
                <a:ea typeface="Calibri"/>
                <a:cs typeface="Calibri"/>
                <a:sym typeface="Calibri"/>
              </a:rPr>
              <a:t>Much attention is given to the academic content and skills students should know in order to be college ready, but what about the soft skills to make for a smoother transition to college? Presenters will share information about their programs to fill some of these gaps for students like personal finance, career preparation and "adulting" skills.</a:t>
            </a:r>
            <a:endParaRPr sz="1100">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380" name="Google Shape;3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617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b847bbd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b847bbdc9_0_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At Eastside and CRSJ, we’re fortunate to have a mandatory class for seniors built into the school. In the first semester, we focus on the college application process; in the second semester, we cover various topics in the transition to college. </a:t>
            </a:r>
            <a:endParaRPr/>
          </a:p>
        </p:txBody>
      </p:sp>
      <p:sp>
        <p:nvSpPr>
          <p:cNvPr id="450" name="Google Shape;450;g3b847bbdc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155821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9ec660d67_0_24: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Being a college student (and a prospective college student) requires learning a new language and acclimating to a new environment, even new norms and a different culture than what the student experienced in high school.</a:t>
            </a:r>
            <a:endParaRPr/>
          </a:p>
        </p:txBody>
      </p:sp>
      <p:sp>
        <p:nvSpPr>
          <p:cNvPr id="459" name="Google Shape;459;g39ec660d6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06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b94c73f83_1_13: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spend time in class reading and dissecting course catalogs (available online) giving students practice in figuring out what goes into specific majors, deciphering terms and navigating a system that expects students to play an active role in forging their educational path.</a:t>
            </a:r>
            <a:endParaRPr/>
          </a:p>
        </p:txBody>
      </p:sp>
      <p:sp>
        <p:nvSpPr>
          <p:cNvPr id="464" name="Google Shape;464;g3b94c73f83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949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b94c73f83_1_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work with students on creating four-year “roadmaps” at the college they’re likely to attend in majors they’re interested in pursuing. This is not set in stone, but it gives students experience in figuring out how they might make a long-term plan. It might also demonstrate how flexible (or inflexible) their areas of interest might be, the likelihood of double majoring or studying abroad, the opportunities to take a range of classes or electives.</a:t>
            </a:r>
            <a:endParaRPr/>
          </a:p>
        </p:txBody>
      </p:sp>
      <p:sp>
        <p:nvSpPr>
          <p:cNvPr id="471" name="Google Shape;471;g3b94c73f8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17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b94c73f83_1_19: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number of our students will be attending colleges where they can expect to have large lecture classes, especially as first-year students. Using actual college lectures online, we practice taking notes - some professors are very structured and clear, others mumble, some move quickly through material, some are dry, etc. We have interesting debriefs after the lectures discussing the different styles of teaching as well as the different ways of taking notes. We also discuss ways students might approach the class and future lectures in order to be more engaged and effective.</a:t>
            </a:r>
            <a:endParaRPr/>
          </a:p>
        </p:txBody>
      </p:sp>
      <p:sp>
        <p:nvSpPr>
          <p:cNvPr id="479" name="Google Shape;479;g3b94c73f8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5995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7dda6fe0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7dda6fe02_0_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Time management is typically a struggle within the high school / family</a:t>
            </a:r>
            <a:endParaRPr/>
          </a:p>
          <a:p>
            <a:pPr marL="0" lvl="0" indent="0" algn="l" rtl="0">
              <a:spcBef>
                <a:spcPts val="0"/>
              </a:spcBef>
              <a:spcAft>
                <a:spcPts val="0"/>
              </a:spcAft>
              <a:buNone/>
            </a:pPr>
            <a:r>
              <a:rPr lang="en-US"/>
              <a:t>College presents new challenges/higher stakes - expectation to manage free time for reading &amp; assignments, work study, as well as when to exercise, eat, and socialize </a:t>
            </a:r>
            <a:endParaRPr/>
          </a:p>
          <a:p>
            <a:pPr marL="0" lvl="0" indent="0" algn="l" rtl="0">
              <a:spcBef>
                <a:spcPts val="0"/>
              </a:spcBef>
              <a:spcAft>
                <a:spcPts val="0"/>
              </a:spcAft>
              <a:buNone/>
            </a:pPr>
            <a:endParaRPr/>
          </a:p>
        </p:txBody>
      </p:sp>
      <p:sp>
        <p:nvSpPr>
          <p:cNvPr id="490" name="Google Shape;490;g37dda6fe0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9360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b88d51d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b88d51d3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Traditional introduction to sexual health framed with prospective that regardless of personal choices, students will encounter individuals with different identities</a:t>
            </a:r>
            <a:endParaRPr/>
          </a:p>
        </p:txBody>
      </p:sp>
    </p:spTree>
    <p:extLst>
      <p:ext uri="{BB962C8B-B14F-4D97-AF65-F5344CB8AC3E}">
        <p14:creationId xmlns:p14="http://schemas.microsoft.com/office/powerpoint/2010/main" val="8798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b88d51d3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b88d51d3c_0_49: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3b88d51d3c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905258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7dda6fe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7dda6fe02_0_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Preparing students to enter PWIs, identifying campus affinity group resources</a:t>
            </a:r>
            <a:endParaRPr/>
          </a:p>
        </p:txBody>
      </p:sp>
      <p:sp>
        <p:nvSpPr>
          <p:cNvPr id="511" name="Google Shape;511;g37dda6fe0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479353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b6523094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b65230948_0_1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3b65230948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134205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3cf7116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3cf711664_0_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33cf71166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1948365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b3797dfe1_0_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Each day is different when it comes to these topics. These are some tips that have worked for our students. </a:t>
            </a:r>
            <a:endParaRPr/>
          </a:p>
        </p:txBody>
      </p:sp>
      <p:sp>
        <p:nvSpPr>
          <p:cNvPr id="527" name="Google Shape;527;g3b3797dfe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687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3cf7116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3cf711664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co-founder established a personal finance course at a high school serving first gen kids in East Palo Alto, CA. He hoped to use an off-the-shelf curriculum and when he didn’t find one that he was excited to teach he built his own 25 hour course. How? The way many of you do it today. Through Google Searches. Google as blessing and a curse: Blessing in that you have access to all the world’s information and curse because...you have access to all the world’s information. You know what happens when you hit SEARCH..It’s a Deluge of Resources coming at you... </a:t>
            </a:r>
            <a:endParaRPr/>
          </a:p>
        </p:txBody>
      </p:sp>
    </p:spTree>
    <p:extLst>
      <p:ext uri="{BB962C8B-B14F-4D97-AF65-F5344CB8AC3E}">
        <p14:creationId xmlns:p14="http://schemas.microsoft.com/office/powerpoint/2010/main" val="20907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3cf71166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3cf711664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25.3 million in the case of credit card lessons. Yet buried within those millions of resources are some gems. Like video “how credit card debt is like a pitcher of water.” or an interactive that shows what something purchased with credit card debt will end up costing in the end. That experience teaching at Eastside Prep inspired our co-founder to build NGPF. He saw how all students engaged with this curriculum and also received emails from parents which showed how teaching students well can have a much broader impact beyond the classroom. His first hire, our co-founder, Jessica Endlich made this vision a reality. </a:t>
            </a:r>
            <a:endParaRPr/>
          </a:p>
        </p:txBody>
      </p:sp>
    </p:spTree>
    <p:extLst>
      <p:ext uri="{BB962C8B-B14F-4D97-AF65-F5344CB8AC3E}">
        <p14:creationId xmlns:p14="http://schemas.microsoft.com/office/powerpoint/2010/main" val="276404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3cf71166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3cf711664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started with a blank sheet of paper and engaged a core group of teacher advisers and and asked them what they wanted. Here’s what they told us which serves as foundational principles. It’s what we call our 4 Cs)....</a:t>
            </a:r>
            <a:endParaRPr/>
          </a:p>
        </p:txBody>
      </p:sp>
    </p:spTree>
    <p:extLst>
      <p:ext uri="{BB962C8B-B14F-4D97-AF65-F5344CB8AC3E}">
        <p14:creationId xmlns:p14="http://schemas.microsoft.com/office/powerpoint/2010/main" val="80344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3cf71166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3cf711664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of our co-founders had some success as an entrepreneur and investor and has chosen to create an endowment to fund the organization. He has said “There is no better investment that I can make then helping the next generation develop the skills they need to improve their financial capability.” By not taking outside funding, we can focus on one thing: How can we support teachers to be the best that they can be in the classroom.</a:t>
            </a:r>
            <a:endParaRPr/>
          </a:p>
        </p:txBody>
      </p:sp>
    </p:spTree>
    <p:extLst>
      <p:ext uri="{BB962C8B-B14F-4D97-AF65-F5344CB8AC3E}">
        <p14:creationId xmlns:p14="http://schemas.microsoft.com/office/powerpoint/2010/main" val="427148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51eedf069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51eedf069f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Find some resources that you can use in your classroom immediately</a:t>
            </a:r>
            <a:endParaRPr/>
          </a:p>
        </p:txBody>
      </p:sp>
    </p:spTree>
    <p:extLst>
      <p:ext uri="{BB962C8B-B14F-4D97-AF65-F5344CB8AC3E}">
        <p14:creationId xmlns:p14="http://schemas.microsoft.com/office/powerpoint/2010/main" val="336930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1eedf069f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51eedf069f_0_2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Slide matches format of our website. Work through Scavenger Hunt (18 questions) using this overview to help you. Create incentive for teachers to complete their Scavenger Hunt forms (anyone who gets at least 9 completed in drawing for $20 gift card). Model Data Crunch question to show teachers how to get around the website. Play music. Circulate around the room to answer questions, inquire, etc.</a:t>
            </a:r>
            <a:endParaRPr/>
          </a:p>
          <a:p>
            <a:pPr marL="457200" lvl="0" indent="-317500" algn="l" rtl="0">
              <a:spcBef>
                <a:spcPts val="0"/>
              </a:spcBef>
              <a:spcAft>
                <a:spcPts val="0"/>
              </a:spcAft>
              <a:buSzPts val="1400"/>
              <a:buChar char="-"/>
            </a:pPr>
            <a:endParaRPr/>
          </a:p>
        </p:txBody>
      </p:sp>
    </p:spTree>
    <p:extLst>
      <p:ext uri="{BB962C8B-B14F-4D97-AF65-F5344CB8AC3E}">
        <p14:creationId xmlns:p14="http://schemas.microsoft.com/office/powerpoint/2010/main" val="2735079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9ec660d67_0_1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39ec660d6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42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1eedf06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1eedf069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wanted to find a way to bring current events to the classroom EVERY week in an engaging way so we created FinCap Fridays (as in “put on your thinking FinCaps”). The initial reception to this product which we launched about a month ago has been VERY positive. Here’s what it is...</a:t>
            </a:r>
            <a:endParaRPr/>
          </a:p>
        </p:txBody>
      </p:sp>
    </p:spTree>
    <p:extLst>
      <p:ext uri="{BB962C8B-B14F-4D97-AF65-F5344CB8AC3E}">
        <p14:creationId xmlns:p14="http://schemas.microsoft.com/office/powerpoint/2010/main" val="30742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1eedf069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1eedf069f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621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1eedf069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1eedf069f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92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1eedf069f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1eedf069f_0_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6652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1eedf069f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1eedf069f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208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1eedf069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51eedf069f_0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1952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1eedf069f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51eedf069f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43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46BA8"/>
              </a:buClr>
              <a:buSzPts val="8000"/>
              <a:buFont typeface="Calibri"/>
              <a:buNone/>
              <a:defRPr sz="8000" b="0" i="0" u="none" strike="noStrike" cap="none">
                <a:solidFill>
                  <a:srgbClr val="146BA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1982C9"/>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1982C9"/>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9pPr>
          </a:lstStyle>
          <a:p>
            <a:endParaRPr/>
          </a:p>
        </p:txBody>
      </p:sp>
      <p:sp>
        <p:nvSpPr>
          <p:cNvPr id="23" name="Google Shape;23;p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2"/>
          <p:cNvCxnSpPr/>
          <p:nvPr/>
        </p:nvCxnSpPr>
        <p:spPr>
          <a:xfrm>
            <a:off x="1207658" y="4343400"/>
            <a:ext cx="9875520" cy="0"/>
          </a:xfrm>
          <a:prstGeom prst="straightConnector1">
            <a:avLst/>
          </a:prstGeom>
          <a:noFill/>
          <a:ln w="9525" cap="flat" cmpd="sng">
            <a:solidFill>
              <a:srgbClr val="56AE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90" name="Google Shape;90;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98" name="Google Shape;98;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p14"/>
          <p:cNvSpPr txBox="1">
            <a:spLocks noGrp="1"/>
          </p:cNvSpPr>
          <p:nvPr>
            <p:ph type="ctrTitle"/>
          </p:nvPr>
        </p:nvSpPr>
        <p:spPr>
          <a:xfrm>
            <a:off x="415611" y="992767"/>
            <a:ext cx="113607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7" name="Google Shape;107;p14"/>
          <p:cNvSpPr txBox="1">
            <a:spLocks noGrp="1"/>
          </p:cNvSpPr>
          <p:nvPr>
            <p:ph type="subTitle" idx="1"/>
          </p:nvPr>
        </p:nvSpPr>
        <p:spPr>
          <a:xfrm>
            <a:off x="415600" y="3778833"/>
            <a:ext cx="113607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8" name="Google Shape;108;p14"/>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15600" y="2867800"/>
            <a:ext cx="113607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 name="Google Shape;111;p1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6"/>
          <p:cNvSpPr txBox="1">
            <a:spLocks noGrp="1"/>
          </p:cNvSpPr>
          <p:nvPr>
            <p:ph type="body" idx="1"/>
          </p:nvPr>
        </p:nvSpPr>
        <p:spPr>
          <a:xfrm>
            <a:off x="415600" y="1536633"/>
            <a:ext cx="113607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5" name="Google Shape;115;p16"/>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17"/>
          <p:cNvSpPr txBox="1">
            <a:spLocks noGrp="1"/>
          </p:cNvSpPr>
          <p:nvPr>
            <p:ph type="body" idx="1"/>
          </p:nvPr>
        </p:nvSpPr>
        <p:spPr>
          <a:xfrm>
            <a:off x="415600" y="1536633"/>
            <a:ext cx="53331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9" name="Google Shape;119;p17"/>
          <p:cNvSpPr txBox="1">
            <a:spLocks noGrp="1"/>
          </p:cNvSpPr>
          <p:nvPr>
            <p:ph type="body" idx="2"/>
          </p:nvPr>
        </p:nvSpPr>
        <p:spPr>
          <a:xfrm>
            <a:off x="6443200" y="1536633"/>
            <a:ext cx="53331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17"/>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8"/>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 name="Google Shape;126;p19"/>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7" name="Google Shape;127;p19"/>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53667" y="600200"/>
            <a:ext cx="84903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0" name="Google Shape;130;p2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21"/>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1"/>
          <p:cNvSpPr txBox="1">
            <a:spLocks noGrp="1"/>
          </p:cNvSpPr>
          <p:nvPr>
            <p:ph type="title"/>
          </p:nvPr>
        </p:nvSpPr>
        <p:spPr>
          <a:xfrm>
            <a:off x="354000" y="1644233"/>
            <a:ext cx="53937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 name="Google Shape;134;p21"/>
          <p:cNvSpPr txBox="1">
            <a:spLocks noGrp="1"/>
          </p:cNvSpPr>
          <p:nvPr>
            <p:ph type="subTitle" idx="1"/>
          </p:nvPr>
        </p:nvSpPr>
        <p:spPr>
          <a:xfrm>
            <a:off x="354000" y="3737433"/>
            <a:ext cx="53937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 name="Google Shape;135;p21"/>
          <p:cNvSpPr txBox="1">
            <a:spLocks noGrp="1"/>
          </p:cNvSpPr>
          <p:nvPr>
            <p:ph type="body" idx="2"/>
          </p:nvPr>
        </p:nvSpPr>
        <p:spPr>
          <a:xfrm>
            <a:off x="6586000" y="965433"/>
            <a:ext cx="51159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6" name="Google Shape;136;p21"/>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30" name="Google Shape;30;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22"/>
          <p:cNvSpPr txBox="1">
            <a:spLocks noGrp="1"/>
          </p:cNvSpPr>
          <p:nvPr>
            <p:ph type="body" idx="1"/>
          </p:nvPr>
        </p:nvSpPr>
        <p:spPr>
          <a:xfrm>
            <a:off x="415600" y="5640767"/>
            <a:ext cx="79983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39" name="Google Shape;139;p22"/>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0"/>
        <p:cNvGrpSpPr/>
        <p:nvPr/>
      </p:nvGrpSpPr>
      <p:grpSpPr>
        <a:xfrm>
          <a:off x="0" y="0"/>
          <a:ext cx="0" cy="0"/>
          <a:chOff x="0" y="0"/>
          <a:chExt cx="0" cy="0"/>
        </a:xfrm>
      </p:grpSpPr>
      <p:sp>
        <p:nvSpPr>
          <p:cNvPr id="141" name="Google Shape;141;p23"/>
          <p:cNvSpPr txBox="1">
            <a:spLocks noGrp="1"/>
          </p:cNvSpPr>
          <p:nvPr>
            <p:ph type="title" hasCustomPrompt="1"/>
          </p:nvPr>
        </p:nvSpPr>
        <p:spPr>
          <a:xfrm>
            <a:off x="415600" y="1474833"/>
            <a:ext cx="113607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2" name="Google Shape;142;p23"/>
          <p:cNvSpPr txBox="1">
            <a:spLocks noGrp="1"/>
          </p:cNvSpPr>
          <p:nvPr>
            <p:ph type="body" idx="1"/>
          </p:nvPr>
        </p:nvSpPr>
        <p:spPr>
          <a:xfrm>
            <a:off x="415600" y="4202967"/>
            <a:ext cx="113607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3" name="Google Shape;143;p23"/>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4"/>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A2FF"/>
        </a:solidFill>
        <a:effectLst/>
      </p:bgPr>
    </p:bg>
    <p:spTree>
      <p:nvGrpSpPr>
        <p:cNvPr id="1" name="Shape 150"/>
        <p:cNvGrpSpPr/>
        <p:nvPr/>
      </p:nvGrpSpPr>
      <p:grpSpPr>
        <a:xfrm>
          <a:off x="0" y="0"/>
          <a:ext cx="0" cy="0"/>
          <a:chOff x="0" y="0"/>
          <a:chExt cx="0" cy="0"/>
        </a:xfrm>
      </p:grpSpPr>
      <p:sp>
        <p:nvSpPr>
          <p:cNvPr id="151" name="Google Shape;151;p26"/>
          <p:cNvSpPr/>
          <p:nvPr/>
        </p:nvSpPr>
        <p:spPr>
          <a:xfrm>
            <a:off x="41" y="3766000"/>
            <a:ext cx="9827100" cy="3092100"/>
          </a:xfrm>
          <a:prstGeom prst="rtTriangle">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sz="2500">
              <a:solidFill>
                <a:srgbClr val="E86A00"/>
              </a:solidFill>
            </a:endParaRPr>
          </a:p>
        </p:txBody>
      </p:sp>
      <p:sp>
        <p:nvSpPr>
          <p:cNvPr id="152" name="Google Shape;152;p26"/>
          <p:cNvSpPr/>
          <p:nvPr/>
        </p:nvSpPr>
        <p:spPr>
          <a:xfrm flipH="1">
            <a:off x="4776900" y="2067600"/>
            <a:ext cx="7415100" cy="47904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53" name="Google Shape;153;p26"/>
          <p:cNvSpPr/>
          <p:nvPr/>
        </p:nvSpPr>
        <p:spPr>
          <a:xfrm rot="10800000">
            <a:off x="6744906" y="-100"/>
            <a:ext cx="5447100" cy="2736900"/>
          </a:xfrm>
          <a:prstGeom prst="rtTriangle">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54" name="Google Shape;154;p26"/>
          <p:cNvSpPr/>
          <p:nvPr/>
        </p:nvSpPr>
        <p:spPr>
          <a:xfrm>
            <a:off x="271033"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nvGrpSpPr>
          <p:cNvPr id="155" name="Google Shape;155;p26"/>
          <p:cNvGrpSpPr/>
          <p:nvPr/>
        </p:nvGrpSpPr>
        <p:grpSpPr>
          <a:xfrm>
            <a:off x="340259" y="790"/>
            <a:ext cx="3000409" cy="1392365"/>
            <a:chOff x="255200" y="592"/>
            <a:chExt cx="2250363" cy="1044300"/>
          </a:xfrm>
        </p:grpSpPr>
        <p:sp>
          <p:nvSpPr>
            <p:cNvPr id="156" name="Google Shape;156;p26"/>
            <p:cNvSpPr/>
            <p:nvPr/>
          </p:nvSpPr>
          <p:spPr>
            <a:xfrm>
              <a:off x="764063" y="592"/>
              <a:ext cx="1741500" cy="10443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57" name="Google Shape;157;p26"/>
            <p:cNvSpPr/>
            <p:nvPr/>
          </p:nvSpPr>
          <p:spPr>
            <a:xfrm>
              <a:off x="509632" y="592"/>
              <a:ext cx="1741500" cy="10443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58" name="Google Shape;158;p26"/>
            <p:cNvSpPr/>
            <p:nvPr/>
          </p:nvSpPr>
          <p:spPr>
            <a:xfrm>
              <a:off x="255200" y="592"/>
              <a:ext cx="1741500" cy="10443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159" name="Google Shape;159;p26"/>
          <p:cNvGrpSpPr/>
          <p:nvPr/>
        </p:nvGrpSpPr>
        <p:grpSpPr>
          <a:xfrm>
            <a:off x="1207163" y="790"/>
            <a:ext cx="3000409" cy="1392365"/>
            <a:chOff x="905395" y="592"/>
            <a:chExt cx="2250363" cy="1044300"/>
          </a:xfrm>
        </p:grpSpPr>
        <p:sp>
          <p:nvSpPr>
            <p:cNvPr id="160" name="Google Shape;160;p26"/>
            <p:cNvSpPr/>
            <p:nvPr/>
          </p:nvSpPr>
          <p:spPr>
            <a:xfrm>
              <a:off x="1414258" y="592"/>
              <a:ext cx="1741500" cy="1044300"/>
            </a:xfrm>
            <a:prstGeom prst="parallelogram">
              <a:avLst>
                <a:gd name="adj" fmla="val 153193"/>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61" name="Google Shape;161;p26"/>
            <p:cNvSpPr/>
            <p:nvPr/>
          </p:nvSpPr>
          <p:spPr>
            <a:xfrm>
              <a:off x="1159826" y="592"/>
              <a:ext cx="1741500" cy="1044300"/>
            </a:xfrm>
            <a:prstGeom prst="parallelogram">
              <a:avLst>
                <a:gd name="adj" fmla="val 153193"/>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62" name="Google Shape;162;p26"/>
            <p:cNvSpPr/>
            <p:nvPr/>
          </p:nvSpPr>
          <p:spPr>
            <a:xfrm>
              <a:off x="905395" y="592"/>
              <a:ext cx="1741500" cy="1044300"/>
            </a:xfrm>
            <a:prstGeom prst="parallelogram">
              <a:avLst>
                <a:gd name="adj" fmla="val 153193"/>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163" name="Google Shape;163;p26"/>
          <p:cNvGrpSpPr/>
          <p:nvPr/>
        </p:nvGrpSpPr>
        <p:grpSpPr>
          <a:xfrm>
            <a:off x="9407882" y="6784"/>
            <a:ext cx="2467708" cy="1002839"/>
            <a:chOff x="6917201" y="0"/>
            <a:chExt cx="2227777" cy="863400"/>
          </a:xfrm>
        </p:grpSpPr>
        <p:sp>
          <p:nvSpPr>
            <p:cNvPr id="164" name="Google Shape;164;p26"/>
            <p:cNvSpPr/>
            <p:nvPr/>
          </p:nvSpPr>
          <p:spPr>
            <a:xfrm>
              <a:off x="7641677"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65" name="Google Shape;165;p26"/>
            <p:cNvSpPr/>
            <p:nvPr/>
          </p:nvSpPr>
          <p:spPr>
            <a:xfrm>
              <a:off x="7279439"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66" name="Google Shape;166;p26"/>
            <p:cNvSpPr/>
            <p:nvPr/>
          </p:nvSpPr>
          <p:spPr>
            <a:xfrm>
              <a:off x="6917201"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167" name="Google Shape;167;p26"/>
          <p:cNvGrpSpPr/>
          <p:nvPr/>
        </p:nvGrpSpPr>
        <p:grpSpPr>
          <a:xfrm>
            <a:off x="8738989" y="5623802"/>
            <a:ext cx="3185943" cy="1234317"/>
            <a:chOff x="6917201" y="0"/>
            <a:chExt cx="2227777" cy="863400"/>
          </a:xfrm>
        </p:grpSpPr>
        <p:sp>
          <p:nvSpPr>
            <p:cNvPr id="168" name="Google Shape;168;p26"/>
            <p:cNvSpPr/>
            <p:nvPr/>
          </p:nvSpPr>
          <p:spPr>
            <a:xfrm>
              <a:off x="7641677" y="0"/>
              <a:ext cx="1503300" cy="863400"/>
            </a:xfrm>
            <a:prstGeom prst="parallelogram">
              <a:avLst>
                <a:gd name="adj" fmla="val 158024"/>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69" name="Google Shape;169;p26"/>
            <p:cNvSpPr/>
            <p:nvPr/>
          </p:nvSpPr>
          <p:spPr>
            <a:xfrm>
              <a:off x="7279439" y="0"/>
              <a:ext cx="1503300" cy="863400"/>
            </a:xfrm>
            <a:prstGeom prst="parallelogram">
              <a:avLst>
                <a:gd name="adj" fmla="val 158024"/>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70" name="Google Shape;170;p26"/>
            <p:cNvSpPr/>
            <p:nvPr/>
          </p:nvSpPr>
          <p:spPr>
            <a:xfrm>
              <a:off x="6917201" y="0"/>
              <a:ext cx="1503300" cy="863400"/>
            </a:xfrm>
            <a:prstGeom prst="parallelogram">
              <a:avLst>
                <a:gd name="adj" fmla="val 158024"/>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171" name="Google Shape;171;p26"/>
          <p:cNvGrpSpPr/>
          <p:nvPr/>
        </p:nvGrpSpPr>
        <p:grpSpPr>
          <a:xfrm>
            <a:off x="265762" y="5407536"/>
            <a:ext cx="3727293" cy="1444382"/>
            <a:chOff x="6917201" y="0"/>
            <a:chExt cx="2227777" cy="863400"/>
          </a:xfrm>
        </p:grpSpPr>
        <p:sp>
          <p:nvSpPr>
            <p:cNvPr id="172" name="Google Shape;172;p26"/>
            <p:cNvSpPr/>
            <p:nvPr/>
          </p:nvSpPr>
          <p:spPr>
            <a:xfrm>
              <a:off x="7641677" y="0"/>
              <a:ext cx="1503300" cy="863400"/>
            </a:xfrm>
            <a:prstGeom prst="parallelogram">
              <a:avLst>
                <a:gd name="adj" fmla="val 158024"/>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73" name="Google Shape;173;p26"/>
            <p:cNvSpPr/>
            <p:nvPr/>
          </p:nvSpPr>
          <p:spPr>
            <a:xfrm>
              <a:off x="7279439" y="0"/>
              <a:ext cx="1503300" cy="863400"/>
            </a:xfrm>
            <a:prstGeom prst="parallelogram">
              <a:avLst>
                <a:gd name="adj" fmla="val 158024"/>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74" name="Google Shape;174;p26"/>
            <p:cNvSpPr/>
            <p:nvPr/>
          </p:nvSpPr>
          <p:spPr>
            <a:xfrm>
              <a:off x="6917201" y="0"/>
              <a:ext cx="1503300" cy="863400"/>
            </a:xfrm>
            <a:prstGeom prst="parallelogram">
              <a:avLst>
                <a:gd name="adj" fmla="val 158024"/>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175" name="Google Shape;175;p26"/>
          <p:cNvSpPr txBox="1">
            <a:spLocks noGrp="1"/>
          </p:cNvSpPr>
          <p:nvPr>
            <p:ph type="ctrTitle"/>
          </p:nvPr>
        </p:nvSpPr>
        <p:spPr>
          <a:xfrm>
            <a:off x="2478271" y="2430444"/>
            <a:ext cx="7148100" cy="1930800"/>
          </a:xfrm>
          <a:prstGeom prst="rect">
            <a:avLst/>
          </a:prstGeom>
        </p:spPr>
        <p:txBody>
          <a:bodyPr spcFirstLastPara="1" wrap="square" lIns="159025" tIns="159025" rIns="159025" bIns="159025" anchor="ctr" anchorCtr="0"/>
          <a:lstStyle>
            <a:lvl1pPr lvl="0" algn="ctr" rtl="0">
              <a:spcBef>
                <a:spcPts val="0"/>
              </a:spcBef>
              <a:spcAft>
                <a:spcPts val="0"/>
              </a:spcAft>
              <a:buClr>
                <a:srgbClr val="1F4296"/>
              </a:buClr>
              <a:buSzPts val="6700"/>
              <a:buNone/>
              <a:defRPr sz="6700">
                <a:solidFill>
                  <a:srgbClr val="1F4296"/>
                </a:solidFill>
              </a:defRPr>
            </a:lvl1pPr>
            <a:lvl2pPr lvl="1" algn="ctr" rtl="0">
              <a:spcBef>
                <a:spcPts val="0"/>
              </a:spcBef>
              <a:spcAft>
                <a:spcPts val="0"/>
              </a:spcAft>
              <a:buSzPts val="6700"/>
              <a:buNone/>
              <a:defRPr sz="6700"/>
            </a:lvl2pPr>
            <a:lvl3pPr lvl="2" algn="ctr" rtl="0">
              <a:spcBef>
                <a:spcPts val="0"/>
              </a:spcBef>
              <a:spcAft>
                <a:spcPts val="0"/>
              </a:spcAft>
              <a:buSzPts val="6700"/>
              <a:buNone/>
              <a:defRPr sz="6700"/>
            </a:lvl3pPr>
            <a:lvl4pPr lvl="3" algn="ctr" rtl="0">
              <a:spcBef>
                <a:spcPts val="0"/>
              </a:spcBef>
              <a:spcAft>
                <a:spcPts val="0"/>
              </a:spcAft>
              <a:buSzPts val="6700"/>
              <a:buNone/>
              <a:defRPr sz="6700"/>
            </a:lvl4pPr>
            <a:lvl5pPr lvl="4" algn="ctr" rtl="0">
              <a:spcBef>
                <a:spcPts val="0"/>
              </a:spcBef>
              <a:spcAft>
                <a:spcPts val="0"/>
              </a:spcAft>
              <a:buSzPts val="6700"/>
              <a:buNone/>
              <a:defRPr sz="6700"/>
            </a:lvl5pPr>
            <a:lvl6pPr lvl="5" algn="ctr" rtl="0">
              <a:spcBef>
                <a:spcPts val="0"/>
              </a:spcBef>
              <a:spcAft>
                <a:spcPts val="0"/>
              </a:spcAft>
              <a:buSzPts val="6700"/>
              <a:buNone/>
              <a:defRPr sz="6700"/>
            </a:lvl6pPr>
            <a:lvl7pPr lvl="6" algn="ctr" rtl="0">
              <a:spcBef>
                <a:spcPts val="0"/>
              </a:spcBef>
              <a:spcAft>
                <a:spcPts val="0"/>
              </a:spcAft>
              <a:buSzPts val="6700"/>
              <a:buNone/>
              <a:defRPr sz="6700"/>
            </a:lvl7pPr>
            <a:lvl8pPr lvl="7" algn="ctr" rtl="0">
              <a:spcBef>
                <a:spcPts val="0"/>
              </a:spcBef>
              <a:spcAft>
                <a:spcPts val="0"/>
              </a:spcAft>
              <a:buSzPts val="6700"/>
              <a:buNone/>
              <a:defRPr sz="6700"/>
            </a:lvl8pPr>
            <a:lvl9pPr lvl="8" algn="ctr" rtl="0">
              <a:spcBef>
                <a:spcPts val="0"/>
              </a:spcBef>
              <a:spcAft>
                <a:spcPts val="0"/>
              </a:spcAft>
              <a:buSzPts val="6700"/>
              <a:buNone/>
              <a:defRPr sz="6700"/>
            </a:lvl9pPr>
          </a:lstStyle>
          <a:p>
            <a:endParaRPr/>
          </a:p>
        </p:txBody>
      </p:sp>
      <p:sp>
        <p:nvSpPr>
          <p:cNvPr id="176" name="Google Shape;176;p26"/>
          <p:cNvSpPr txBox="1">
            <a:spLocks noGrp="1"/>
          </p:cNvSpPr>
          <p:nvPr>
            <p:ph type="subTitle" idx="1"/>
          </p:nvPr>
        </p:nvSpPr>
        <p:spPr>
          <a:xfrm>
            <a:off x="2478267" y="4550878"/>
            <a:ext cx="7148100" cy="697200"/>
          </a:xfrm>
          <a:prstGeom prst="rect">
            <a:avLst/>
          </a:prstGeom>
        </p:spPr>
        <p:txBody>
          <a:bodyPr spcFirstLastPara="1" wrap="square" lIns="159025" tIns="159025" rIns="159025" bIns="159025" anchor="t" anchorCtr="0"/>
          <a:lstStyle>
            <a:lvl1pPr lvl="0" algn="ctr" rtl="0">
              <a:lnSpc>
                <a:spcPct val="100000"/>
              </a:lnSpc>
              <a:spcBef>
                <a:spcPts val="0"/>
              </a:spcBef>
              <a:spcAft>
                <a:spcPts val="0"/>
              </a:spcAft>
              <a:buClr>
                <a:srgbClr val="1F4296"/>
              </a:buClr>
              <a:buSzPts val="2800"/>
              <a:buNone/>
              <a:defRPr sz="2800">
                <a:solidFill>
                  <a:srgbClr val="1F4296"/>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7" name="Google Shape;177;p26"/>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78" name="Google Shape;178;p26"/>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1F4296"/>
        </a:solidFill>
        <a:effectLst/>
      </p:bgPr>
    </p:bg>
    <p:spTree>
      <p:nvGrpSpPr>
        <p:cNvPr id="1" name="Shape 179"/>
        <p:cNvGrpSpPr/>
        <p:nvPr/>
      </p:nvGrpSpPr>
      <p:grpSpPr>
        <a:xfrm>
          <a:off x="0" y="0"/>
          <a:ext cx="0" cy="0"/>
          <a:chOff x="0" y="0"/>
          <a:chExt cx="0" cy="0"/>
        </a:xfrm>
      </p:grpSpPr>
      <p:sp>
        <p:nvSpPr>
          <p:cNvPr id="180" name="Google Shape;180;p27"/>
          <p:cNvSpPr/>
          <p:nvPr/>
        </p:nvSpPr>
        <p:spPr>
          <a:xfrm flipH="1">
            <a:off x="6343200" y="3079200"/>
            <a:ext cx="5848800" cy="3779100"/>
          </a:xfrm>
          <a:prstGeom prst="rtTriangle">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nvGrpSpPr>
          <p:cNvPr id="181" name="Google Shape;181;p27"/>
          <p:cNvGrpSpPr/>
          <p:nvPr/>
        </p:nvGrpSpPr>
        <p:grpSpPr>
          <a:xfrm>
            <a:off x="7457999" y="5281486"/>
            <a:ext cx="3879896" cy="1576568"/>
            <a:chOff x="6917201" y="0"/>
            <a:chExt cx="2227777" cy="863400"/>
          </a:xfrm>
        </p:grpSpPr>
        <p:sp>
          <p:nvSpPr>
            <p:cNvPr id="182" name="Google Shape;182;p27"/>
            <p:cNvSpPr/>
            <p:nvPr/>
          </p:nvSpPr>
          <p:spPr>
            <a:xfrm>
              <a:off x="7641677" y="0"/>
              <a:ext cx="1503300" cy="863400"/>
            </a:xfrm>
            <a:prstGeom prst="parallelogram">
              <a:avLst>
                <a:gd name="adj" fmla="val 158024"/>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83" name="Google Shape;183;p27"/>
            <p:cNvSpPr/>
            <p:nvPr/>
          </p:nvSpPr>
          <p:spPr>
            <a:xfrm>
              <a:off x="7279439" y="0"/>
              <a:ext cx="1503300" cy="863400"/>
            </a:xfrm>
            <a:prstGeom prst="parallelogram">
              <a:avLst>
                <a:gd name="adj" fmla="val 158024"/>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84" name="Google Shape;184;p27"/>
            <p:cNvSpPr/>
            <p:nvPr/>
          </p:nvSpPr>
          <p:spPr>
            <a:xfrm>
              <a:off x="6917201" y="0"/>
              <a:ext cx="1503300" cy="863400"/>
            </a:xfrm>
            <a:prstGeom prst="parallelogram">
              <a:avLst>
                <a:gd name="adj" fmla="val 158024"/>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185" name="Google Shape;185;p27"/>
          <p:cNvGrpSpPr/>
          <p:nvPr/>
        </p:nvGrpSpPr>
        <p:grpSpPr>
          <a:xfrm>
            <a:off x="265762" y="3"/>
            <a:ext cx="3727293" cy="1444382"/>
            <a:chOff x="6917201" y="0"/>
            <a:chExt cx="2227777" cy="863400"/>
          </a:xfrm>
        </p:grpSpPr>
        <p:sp>
          <p:nvSpPr>
            <p:cNvPr id="186" name="Google Shape;186;p27"/>
            <p:cNvSpPr/>
            <p:nvPr/>
          </p:nvSpPr>
          <p:spPr>
            <a:xfrm>
              <a:off x="7641677"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87" name="Google Shape;187;p27"/>
            <p:cNvSpPr/>
            <p:nvPr/>
          </p:nvSpPr>
          <p:spPr>
            <a:xfrm>
              <a:off x="7279439"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88" name="Google Shape;188;p27"/>
            <p:cNvSpPr/>
            <p:nvPr/>
          </p:nvSpPr>
          <p:spPr>
            <a:xfrm>
              <a:off x="6917201"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189" name="Google Shape;189;p27"/>
          <p:cNvSpPr txBox="1">
            <a:spLocks noGrp="1"/>
          </p:cNvSpPr>
          <p:nvPr>
            <p:ph type="title"/>
          </p:nvPr>
        </p:nvSpPr>
        <p:spPr>
          <a:xfrm>
            <a:off x="2518245" y="2328133"/>
            <a:ext cx="7169700" cy="2195100"/>
          </a:xfrm>
          <a:prstGeom prst="rect">
            <a:avLst/>
          </a:prstGeom>
        </p:spPr>
        <p:txBody>
          <a:bodyPr spcFirstLastPara="1" wrap="square" lIns="159025" tIns="159025" rIns="159025" bIns="159025" anchor="ctr" anchorCtr="0"/>
          <a:lstStyle>
            <a:lvl1pPr lvl="0" algn="ctr" rtl="0">
              <a:spcBef>
                <a:spcPts val="0"/>
              </a:spcBef>
              <a:spcAft>
                <a:spcPts val="0"/>
              </a:spcAft>
              <a:buClr>
                <a:srgbClr val="EBEBEB"/>
              </a:buClr>
              <a:buSzPts val="5500"/>
              <a:buNone/>
              <a:defRPr sz="5500">
                <a:solidFill>
                  <a:srgbClr val="EBEBEB"/>
                </a:solidFill>
              </a:defRPr>
            </a:lvl1pPr>
            <a:lvl2pPr lvl="1" algn="ctr" rtl="0">
              <a:spcBef>
                <a:spcPts val="0"/>
              </a:spcBef>
              <a:spcAft>
                <a:spcPts val="0"/>
              </a:spcAft>
              <a:buClr>
                <a:schemeClr val="dk2"/>
              </a:buClr>
              <a:buSzPts val="5500"/>
              <a:buNone/>
              <a:defRPr sz="5500">
                <a:solidFill>
                  <a:schemeClr val="dk2"/>
                </a:solidFill>
              </a:defRPr>
            </a:lvl2pPr>
            <a:lvl3pPr lvl="2" algn="ctr" rtl="0">
              <a:spcBef>
                <a:spcPts val="0"/>
              </a:spcBef>
              <a:spcAft>
                <a:spcPts val="0"/>
              </a:spcAft>
              <a:buClr>
                <a:schemeClr val="dk2"/>
              </a:buClr>
              <a:buSzPts val="5500"/>
              <a:buNone/>
              <a:defRPr sz="5500">
                <a:solidFill>
                  <a:schemeClr val="dk2"/>
                </a:solidFill>
              </a:defRPr>
            </a:lvl3pPr>
            <a:lvl4pPr lvl="3" algn="ctr" rtl="0">
              <a:spcBef>
                <a:spcPts val="0"/>
              </a:spcBef>
              <a:spcAft>
                <a:spcPts val="0"/>
              </a:spcAft>
              <a:buClr>
                <a:schemeClr val="dk2"/>
              </a:buClr>
              <a:buSzPts val="5500"/>
              <a:buNone/>
              <a:defRPr sz="5500">
                <a:solidFill>
                  <a:schemeClr val="dk2"/>
                </a:solidFill>
              </a:defRPr>
            </a:lvl4pPr>
            <a:lvl5pPr lvl="4" algn="ctr" rtl="0">
              <a:spcBef>
                <a:spcPts val="0"/>
              </a:spcBef>
              <a:spcAft>
                <a:spcPts val="0"/>
              </a:spcAft>
              <a:buClr>
                <a:schemeClr val="dk2"/>
              </a:buClr>
              <a:buSzPts val="5500"/>
              <a:buNone/>
              <a:defRPr sz="5500">
                <a:solidFill>
                  <a:schemeClr val="dk2"/>
                </a:solidFill>
              </a:defRPr>
            </a:lvl5pPr>
            <a:lvl6pPr lvl="5" algn="ctr" rtl="0">
              <a:spcBef>
                <a:spcPts val="0"/>
              </a:spcBef>
              <a:spcAft>
                <a:spcPts val="0"/>
              </a:spcAft>
              <a:buClr>
                <a:schemeClr val="dk2"/>
              </a:buClr>
              <a:buSzPts val="5500"/>
              <a:buNone/>
              <a:defRPr sz="5500">
                <a:solidFill>
                  <a:schemeClr val="dk2"/>
                </a:solidFill>
              </a:defRPr>
            </a:lvl6pPr>
            <a:lvl7pPr lvl="6" algn="ctr" rtl="0">
              <a:spcBef>
                <a:spcPts val="0"/>
              </a:spcBef>
              <a:spcAft>
                <a:spcPts val="0"/>
              </a:spcAft>
              <a:buClr>
                <a:schemeClr val="dk2"/>
              </a:buClr>
              <a:buSzPts val="5500"/>
              <a:buNone/>
              <a:defRPr sz="5500">
                <a:solidFill>
                  <a:schemeClr val="dk2"/>
                </a:solidFill>
              </a:defRPr>
            </a:lvl7pPr>
            <a:lvl8pPr lvl="7" algn="ctr" rtl="0">
              <a:spcBef>
                <a:spcPts val="0"/>
              </a:spcBef>
              <a:spcAft>
                <a:spcPts val="0"/>
              </a:spcAft>
              <a:buClr>
                <a:schemeClr val="dk2"/>
              </a:buClr>
              <a:buSzPts val="5500"/>
              <a:buNone/>
              <a:defRPr sz="5500">
                <a:solidFill>
                  <a:schemeClr val="dk2"/>
                </a:solidFill>
              </a:defRPr>
            </a:lvl8pPr>
            <a:lvl9pPr lvl="8" algn="ctr" rtl="0">
              <a:spcBef>
                <a:spcPts val="0"/>
              </a:spcBef>
              <a:spcAft>
                <a:spcPts val="0"/>
              </a:spcAft>
              <a:buClr>
                <a:schemeClr val="dk2"/>
              </a:buClr>
              <a:buSzPts val="5500"/>
              <a:buNone/>
              <a:defRPr sz="5500">
                <a:solidFill>
                  <a:schemeClr val="dk2"/>
                </a:solidFill>
              </a:defRPr>
            </a:lvl9pPr>
          </a:lstStyle>
          <a:p>
            <a:endParaRPr/>
          </a:p>
        </p:txBody>
      </p:sp>
      <p:sp>
        <p:nvSpPr>
          <p:cNvPr id="190" name="Google Shape;190;p27"/>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p27"/>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AB40"/>
        </a:solidFill>
        <a:effectLst/>
      </p:bgPr>
    </p:bg>
    <p:spTree>
      <p:nvGrpSpPr>
        <p:cNvPr id="1" name="Shape 192"/>
        <p:cNvGrpSpPr/>
        <p:nvPr/>
      </p:nvGrpSpPr>
      <p:grpSpPr>
        <a:xfrm>
          <a:off x="0" y="0"/>
          <a:ext cx="0" cy="0"/>
          <a:chOff x="0" y="0"/>
          <a:chExt cx="0" cy="0"/>
        </a:xfrm>
      </p:grpSpPr>
      <p:sp>
        <p:nvSpPr>
          <p:cNvPr id="193" name="Google Shape;193;p28"/>
          <p:cNvSpPr/>
          <p:nvPr/>
        </p:nvSpPr>
        <p:spPr>
          <a:xfrm flipH="1">
            <a:off x="4776900" y="2067600"/>
            <a:ext cx="7415100" cy="4790400"/>
          </a:xfrm>
          <a:prstGeom prst="rtTriangle">
            <a:avLst/>
          </a:prstGeom>
          <a:solidFill>
            <a:srgbClr val="EBEBEB"/>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94" name="Google Shape;194;p28"/>
          <p:cNvSpPr/>
          <p:nvPr/>
        </p:nvSpPr>
        <p:spPr>
          <a:xfrm>
            <a:off x="41" y="3766000"/>
            <a:ext cx="9827100" cy="30921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95" name="Google Shape;195;p28"/>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196" name="Google Shape;196;p28"/>
          <p:cNvSpPr txBox="1">
            <a:spLocks noGrp="1"/>
          </p:cNvSpPr>
          <p:nvPr>
            <p:ph type="title"/>
          </p:nvPr>
        </p:nvSpPr>
        <p:spPr>
          <a:xfrm>
            <a:off x="1092200" y="1127467"/>
            <a:ext cx="10008000" cy="1273200"/>
          </a:xfrm>
          <a:prstGeom prst="rect">
            <a:avLst/>
          </a:prstGeom>
        </p:spPr>
        <p:txBody>
          <a:bodyPr spcFirstLastPara="1" wrap="square" lIns="159025" tIns="159025" rIns="159025" bIns="159025" anchor="t" anchorCtr="0"/>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97" name="Google Shape;197;p28"/>
          <p:cNvSpPr txBox="1">
            <a:spLocks noGrp="1"/>
          </p:cNvSpPr>
          <p:nvPr>
            <p:ph type="body" idx="1"/>
          </p:nvPr>
        </p:nvSpPr>
        <p:spPr>
          <a:xfrm>
            <a:off x="1092200" y="2654300"/>
            <a:ext cx="10008000" cy="3264000"/>
          </a:xfrm>
          <a:prstGeom prst="rect">
            <a:avLst/>
          </a:prstGeom>
        </p:spPr>
        <p:txBody>
          <a:bodyPr spcFirstLastPara="1" wrap="square" lIns="159025" tIns="159025" rIns="159025" bIns="159025" anchor="t" anchorCtr="0"/>
          <a:lstStyle>
            <a:lvl1pPr marL="457200" lvl="0" indent="-488950" rtl="0">
              <a:spcBef>
                <a:spcPts val="0"/>
              </a:spcBef>
              <a:spcAft>
                <a:spcPts val="0"/>
              </a:spcAft>
              <a:buSzPts val="4100"/>
              <a:buChar char="●"/>
              <a:defRPr/>
            </a:lvl1pPr>
            <a:lvl2pPr marL="914400" lvl="1" indent="-431800" rtl="0">
              <a:spcBef>
                <a:spcPts val="2800"/>
              </a:spcBef>
              <a:spcAft>
                <a:spcPts val="0"/>
              </a:spcAft>
              <a:buSzPts val="3200"/>
              <a:buChar char="○"/>
              <a:defRPr/>
            </a:lvl2pPr>
            <a:lvl3pPr marL="1371600" lvl="2" indent="-349250" rtl="0">
              <a:spcBef>
                <a:spcPts val="2800"/>
              </a:spcBef>
              <a:spcAft>
                <a:spcPts val="0"/>
              </a:spcAft>
              <a:buSzPts val="1900"/>
              <a:buChar char="■"/>
              <a:defRPr/>
            </a:lvl3pPr>
            <a:lvl4pPr marL="1828800" lvl="3" indent="-349250" rtl="0">
              <a:spcBef>
                <a:spcPts val="2800"/>
              </a:spcBef>
              <a:spcAft>
                <a:spcPts val="0"/>
              </a:spcAft>
              <a:buSzPts val="1900"/>
              <a:buChar char="●"/>
              <a:defRPr/>
            </a:lvl4pPr>
            <a:lvl5pPr marL="2286000" lvl="4" indent="-349250" rtl="0">
              <a:spcBef>
                <a:spcPts val="2800"/>
              </a:spcBef>
              <a:spcAft>
                <a:spcPts val="0"/>
              </a:spcAft>
              <a:buSzPts val="1900"/>
              <a:buChar char="○"/>
              <a:defRPr/>
            </a:lvl5pPr>
            <a:lvl6pPr marL="2743200" lvl="5" indent="-349250" rtl="0">
              <a:spcBef>
                <a:spcPts val="2800"/>
              </a:spcBef>
              <a:spcAft>
                <a:spcPts val="0"/>
              </a:spcAft>
              <a:buSzPts val="1900"/>
              <a:buChar char="■"/>
              <a:defRPr/>
            </a:lvl6pPr>
            <a:lvl7pPr marL="3200400" lvl="6" indent="-349250" rtl="0">
              <a:spcBef>
                <a:spcPts val="2800"/>
              </a:spcBef>
              <a:spcAft>
                <a:spcPts val="0"/>
              </a:spcAft>
              <a:buSzPts val="1900"/>
              <a:buChar char="●"/>
              <a:defRPr/>
            </a:lvl7pPr>
            <a:lvl8pPr marL="3657600" lvl="7" indent="-349250" rtl="0">
              <a:spcBef>
                <a:spcPts val="2800"/>
              </a:spcBef>
              <a:spcAft>
                <a:spcPts val="0"/>
              </a:spcAft>
              <a:buSzPts val="1900"/>
              <a:buChar char="○"/>
              <a:defRPr/>
            </a:lvl8pPr>
            <a:lvl9pPr marL="4114800" lvl="8" indent="-349250" rtl="0">
              <a:spcBef>
                <a:spcPts val="2800"/>
              </a:spcBef>
              <a:spcAft>
                <a:spcPts val="2800"/>
              </a:spcAft>
              <a:buSzPts val="1900"/>
              <a:buChar char="■"/>
              <a:defRPr/>
            </a:lvl9pPr>
          </a:lstStyle>
          <a:p>
            <a:endParaRPr/>
          </a:p>
        </p:txBody>
      </p:sp>
      <p:sp>
        <p:nvSpPr>
          <p:cNvPr id="198" name="Google Shape;198;p28"/>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99" name="Google Shape;199;p28"/>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AB40"/>
        </a:solidFill>
        <a:effectLst/>
      </p:bgPr>
    </p:bg>
    <p:spTree>
      <p:nvGrpSpPr>
        <p:cNvPr id="1" name="Shape 200"/>
        <p:cNvGrpSpPr/>
        <p:nvPr/>
      </p:nvGrpSpPr>
      <p:grpSpPr>
        <a:xfrm>
          <a:off x="0" y="0"/>
          <a:ext cx="0" cy="0"/>
          <a:chOff x="0" y="0"/>
          <a:chExt cx="0" cy="0"/>
        </a:xfrm>
      </p:grpSpPr>
      <p:sp>
        <p:nvSpPr>
          <p:cNvPr id="201" name="Google Shape;201;p29"/>
          <p:cNvSpPr/>
          <p:nvPr/>
        </p:nvSpPr>
        <p:spPr>
          <a:xfrm flipH="1">
            <a:off x="4776900" y="2067600"/>
            <a:ext cx="7415100" cy="4790400"/>
          </a:xfrm>
          <a:prstGeom prst="rtTriangle">
            <a:avLst/>
          </a:prstGeom>
          <a:solidFill>
            <a:srgbClr val="EBEBEB"/>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02" name="Google Shape;202;p29"/>
          <p:cNvSpPr/>
          <p:nvPr/>
        </p:nvSpPr>
        <p:spPr>
          <a:xfrm>
            <a:off x="41" y="3766000"/>
            <a:ext cx="9827100" cy="30921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03" name="Google Shape;203;p29"/>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04" name="Google Shape;204;p29"/>
          <p:cNvSpPr txBox="1">
            <a:spLocks noGrp="1"/>
          </p:cNvSpPr>
          <p:nvPr>
            <p:ph type="title"/>
          </p:nvPr>
        </p:nvSpPr>
        <p:spPr>
          <a:xfrm>
            <a:off x="1092200" y="1127467"/>
            <a:ext cx="10008000" cy="1273200"/>
          </a:xfrm>
          <a:prstGeom prst="rect">
            <a:avLst/>
          </a:prstGeom>
        </p:spPr>
        <p:txBody>
          <a:bodyPr spcFirstLastPara="1" wrap="square" lIns="159025" tIns="159025" rIns="159025" bIns="159025" anchor="t" anchorCtr="0"/>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05" name="Google Shape;205;p29"/>
          <p:cNvSpPr txBox="1">
            <a:spLocks noGrp="1"/>
          </p:cNvSpPr>
          <p:nvPr>
            <p:ph type="body" idx="1"/>
          </p:nvPr>
        </p:nvSpPr>
        <p:spPr>
          <a:xfrm>
            <a:off x="1092200" y="2654300"/>
            <a:ext cx="4914300" cy="3264000"/>
          </a:xfrm>
          <a:prstGeom prst="rect">
            <a:avLst/>
          </a:prstGeom>
        </p:spPr>
        <p:txBody>
          <a:bodyPr spcFirstLastPara="1" wrap="square" lIns="159025" tIns="159025" rIns="159025" bIns="159025" anchor="t" anchorCtr="0"/>
          <a:lstStyle>
            <a:lvl1pPr marL="457200" lvl="0" indent="-488950" rtl="0">
              <a:spcBef>
                <a:spcPts val="0"/>
              </a:spcBef>
              <a:spcAft>
                <a:spcPts val="0"/>
              </a:spcAft>
              <a:buSzPts val="4100"/>
              <a:buChar char="●"/>
              <a:defRPr/>
            </a:lvl1pPr>
            <a:lvl2pPr marL="914400" lvl="1" indent="-431800" rtl="0">
              <a:spcBef>
                <a:spcPts val="2800"/>
              </a:spcBef>
              <a:spcAft>
                <a:spcPts val="0"/>
              </a:spcAft>
              <a:buSzPts val="3200"/>
              <a:buChar char="○"/>
              <a:defRPr/>
            </a:lvl2pPr>
            <a:lvl3pPr marL="1371600" lvl="2" indent="-349250" rtl="0">
              <a:spcBef>
                <a:spcPts val="2800"/>
              </a:spcBef>
              <a:spcAft>
                <a:spcPts val="0"/>
              </a:spcAft>
              <a:buSzPts val="1900"/>
              <a:buChar char="■"/>
              <a:defRPr/>
            </a:lvl3pPr>
            <a:lvl4pPr marL="1828800" lvl="3" indent="-349250" rtl="0">
              <a:spcBef>
                <a:spcPts val="2800"/>
              </a:spcBef>
              <a:spcAft>
                <a:spcPts val="0"/>
              </a:spcAft>
              <a:buSzPts val="1900"/>
              <a:buChar char="●"/>
              <a:defRPr/>
            </a:lvl4pPr>
            <a:lvl5pPr marL="2286000" lvl="4" indent="-349250" rtl="0">
              <a:spcBef>
                <a:spcPts val="2800"/>
              </a:spcBef>
              <a:spcAft>
                <a:spcPts val="0"/>
              </a:spcAft>
              <a:buSzPts val="1900"/>
              <a:buChar char="○"/>
              <a:defRPr/>
            </a:lvl5pPr>
            <a:lvl6pPr marL="2743200" lvl="5" indent="-349250" rtl="0">
              <a:spcBef>
                <a:spcPts val="2800"/>
              </a:spcBef>
              <a:spcAft>
                <a:spcPts val="0"/>
              </a:spcAft>
              <a:buSzPts val="1900"/>
              <a:buChar char="■"/>
              <a:defRPr/>
            </a:lvl6pPr>
            <a:lvl7pPr marL="3200400" lvl="6" indent="-349250" rtl="0">
              <a:spcBef>
                <a:spcPts val="2800"/>
              </a:spcBef>
              <a:spcAft>
                <a:spcPts val="0"/>
              </a:spcAft>
              <a:buSzPts val="1900"/>
              <a:buChar char="●"/>
              <a:defRPr/>
            </a:lvl7pPr>
            <a:lvl8pPr marL="3657600" lvl="7" indent="-349250" rtl="0">
              <a:spcBef>
                <a:spcPts val="2800"/>
              </a:spcBef>
              <a:spcAft>
                <a:spcPts val="0"/>
              </a:spcAft>
              <a:buSzPts val="1900"/>
              <a:buChar char="○"/>
              <a:defRPr/>
            </a:lvl8pPr>
            <a:lvl9pPr marL="4114800" lvl="8" indent="-349250" rtl="0">
              <a:spcBef>
                <a:spcPts val="2800"/>
              </a:spcBef>
              <a:spcAft>
                <a:spcPts val="2800"/>
              </a:spcAft>
              <a:buSzPts val="1900"/>
              <a:buChar char="■"/>
              <a:defRPr/>
            </a:lvl9pPr>
          </a:lstStyle>
          <a:p>
            <a:endParaRPr/>
          </a:p>
        </p:txBody>
      </p:sp>
      <p:sp>
        <p:nvSpPr>
          <p:cNvPr id="206" name="Google Shape;206;p29"/>
          <p:cNvSpPr txBox="1">
            <a:spLocks noGrp="1"/>
          </p:cNvSpPr>
          <p:nvPr>
            <p:ph type="body" idx="2"/>
          </p:nvPr>
        </p:nvSpPr>
        <p:spPr>
          <a:xfrm>
            <a:off x="6184900" y="2654300"/>
            <a:ext cx="4914300" cy="3264000"/>
          </a:xfrm>
          <a:prstGeom prst="rect">
            <a:avLst/>
          </a:prstGeom>
        </p:spPr>
        <p:txBody>
          <a:bodyPr spcFirstLastPara="1" wrap="square" lIns="159025" tIns="159025" rIns="159025" bIns="159025" anchor="t" anchorCtr="0"/>
          <a:lstStyle>
            <a:lvl1pPr marL="457200" lvl="0" indent="-488950" rtl="0">
              <a:spcBef>
                <a:spcPts val="0"/>
              </a:spcBef>
              <a:spcAft>
                <a:spcPts val="0"/>
              </a:spcAft>
              <a:buSzPts val="4100"/>
              <a:buChar char="●"/>
              <a:defRPr/>
            </a:lvl1pPr>
            <a:lvl2pPr marL="914400" lvl="1" indent="-431800" rtl="0">
              <a:spcBef>
                <a:spcPts val="2800"/>
              </a:spcBef>
              <a:spcAft>
                <a:spcPts val="0"/>
              </a:spcAft>
              <a:buSzPts val="3200"/>
              <a:buChar char="○"/>
              <a:defRPr/>
            </a:lvl2pPr>
            <a:lvl3pPr marL="1371600" lvl="2" indent="-349250" rtl="0">
              <a:spcBef>
                <a:spcPts val="2800"/>
              </a:spcBef>
              <a:spcAft>
                <a:spcPts val="0"/>
              </a:spcAft>
              <a:buSzPts val="1900"/>
              <a:buChar char="■"/>
              <a:defRPr/>
            </a:lvl3pPr>
            <a:lvl4pPr marL="1828800" lvl="3" indent="-349250" rtl="0">
              <a:spcBef>
                <a:spcPts val="2800"/>
              </a:spcBef>
              <a:spcAft>
                <a:spcPts val="0"/>
              </a:spcAft>
              <a:buSzPts val="1900"/>
              <a:buChar char="●"/>
              <a:defRPr/>
            </a:lvl4pPr>
            <a:lvl5pPr marL="2286000" lvl="4" indent="-349250" rtl="0">
              <a:spcBef>
                <a:spcPts val="2800"/>
              </a:spcBef>
              <a:spcAft>
                <a:spcPts val="0"/>
              </a:spcAft>
              <a:buSzPts val="1900"/>
              <a:buChar char="○"/>
              <a:defRPr/>
            </a:lvl5pPr>
            <a:lvl6pPr marL="2743200" lvl="5" indent="-349250" rtl="0">
              <a:spcBef>
                <a:spcPts val="2800"/>
              </a:spcBef>
              <a:spcAft>
                <a:spcPts val="0"/>
              </a:spcAft>
              <a:buSzPts val="1900"/>
              <a:buChar char="■"/>
              <a:defRPr/>
            </a:lvl6pPr>
            <a:lvl7pPr marL="3200400" lvl="6" indent="-349250" rtl="0">
              <a:spcBef>
                <a:spcPts val="2800"/>
              </a:spcBef>
              <a:spcAft>
                <a:spcPts val="0"/>
              </a:spcAft>
              <a:buSzPts val="1900"/>
              <a:buChar char="●"/>
              <a:defRPr/>
            </a:lvl7pPr>
            <a:lvl8pPr marL="3657600" lvl="7" indent="-349250" rtl="0">
              <a:spcBef>
                <a:spcPts val="2800"/>
              </a:spcBef>
              <a:spcAft>
                <a:spcPts val="0"/>
              </a:spcAft>
              <a:buSzPts val="1900"/>
              <a:buChar char="○"/>
              <a:defRPr/>
            </a:lvl8pPr>
            <a:lvl9pPr marL="4114800" lvl="8" indent="-349250" rtl="0">
              <a:spcBef>
                <a:spcPts val="2800"/>
              </a:spcBef>
              <a:spcAft>
                <a:spcPts val="2800"/>
              </a:spcAft>
              <a:buSzPts val="1900"/>
              <a:buChar char="■"/>
              <a:defRPr/>
            </a:lvl9pPr>
          </a:lstStyle>
          <a:p>
            <a:endParaRPr/>
          </a:p>
        </p:txBody>
      </p:sp>
      <p:sp>
        <p:nvSpPr>
          <p:cNvPr id="207" name="Google Shape;207;p29"/>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08" name="Google Shape;208;p29"/>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AB40"/>
        </a:solidFill>
        <a:effectLst/>
      </p:bgPr>
    </p:bg>
    <p:spTree>
      <p:nvGrpSpPr>
        <p:cNvPr id="1" name="Shape 209"/>
        <p:cNvGrpSpPr/>
        <p:nvPr/>
      </p:nvGrpSpPr>
      <p:grpSpPr>
        <a:xfrm>
          <a:off x="0" y="0"/>
          <a:ext cx="0" cy="0"/>
          <a:chOff x="0" y="0"/>
          <a:chExt cx="0" cy="0"/>
        </a:xfrm>
      </p:grpSpPr>
      <p:sp>
        <p:nvSpPr>
          <p:cNvPr id="210" name="Google Shape;210;p30"/>
          <p:cNvSpPr/>
          <p:nvPr/>
        </p:nvSpPr>
        <p:spPr>
          <a:xfrm flipH="1">
            <a:off x="4776900" y="2067600"/>
            <a:ext cx="7415100" cy="4790400"/>
          </a:xfrm>
          <a:prstGeom prst="rtTriangle">
            <a:avLst/>
          </a:prstGeom>
          <a:solidFill>
            <a:schemeClr val="lt2"/>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11" name="Google Shape;211;p30"/>
          <p:cNvSpPr/>
          <p:nvPr/>
        </p:nvSpPr>
        <p:spPr>
          <a:xfrm>
            <a:off x="41" y="3766000"/>
            <a:ext cx="9827100" cy="30921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12" name="Google Shape;212;p30"/>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13" name="Google Shape;213;p30"/>
          <p:cNvSpPr txBox="1">
            <a:spLocks noGrp="1"/>
          </p:cNvSpPr>
          <p:nvPr>
            <p:ph type="title"/>
          </p:nvPr>
        </p:nvSpPr>
        <p:spPr>
          <a:xfrm>
            <a:off x="1092200" y="1127467"/>
            <a:ext cx="10008000" cy="1273200"/>
          </a:xfrm>
          <a:prstGeom prst="rect">
            <a:avLst/>
          </a:prstGeom>
        </p:spPr>
        <p:txBody>
          <a:bodyPr spcFirstLastPara="1" wrap="square" lIns="159025" tIns="159025" rIns="159025" bIns="159025" anchor="t" anchorCtr="0"/>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14" name="Google Shape;214;p30"/>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15" name="Google Shape;215;p30"/>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1F4296"/>
        </a:solidFill>
        <a:effectLst/>
      </p:bgPr>
    </p:bg>
    <p:spTree>
      <p:nvGrpSpPr>
        <p:cNvPr id="1" name="Shape 216"/>
        <p:cNvGrpSpPr/>
        <p:nvPr/>
      </p:nvGrpSpPr>
      <p:grpSpPr>
        <a:xfrm>
          <a:off x="0" y="0"/>
          <a:ext cx="0" cy="0"/>
          <a:chOff x="0" y="0"/>
          <a:chExt cx="0" cy="0"/>
        </a:xfrm>
      </p:grpSpPr>
      <p:sp>
        <p:nvSpPr>
          <p:cNvPr id="217" name="Google Shape;217;p31"/>
          <p:cNvSpPr/>
          <p:nvPr/>
        </p:nvSpPr>
        <p:spPr>
          <a:xfrm flipH="1">
            <a:off x="4776900" y="2067600"/>
            <a:ext cx="7415100" cy="4790400"/>
          </a:xfrm>
          <a:prstGeom prst="rtTriangle">
            <a:avLst/>
          </a:prstGeom>
          <a:solidFill>
            <a:srgbClr val="EBEBEB"/>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18" name="Google Shape;218;p31"/>
          <p:cNvSpPr/>
          <p:nvPr/>
        </p:nvSpPr>
        <p:spPr>
          <a:xfrm>
            <a:off x="41" y="3766000"/>
            <a:ext cx="9827100" cy="3092100"/>
          </a:xfrm>
          <a:prstGeom prst="rtTriangle">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19" name="Google Shape;219;p31"/>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20" name="Google Shape;220;p31"/>
          <p:cNvSpPr txBox="1">
            <a:spLocks noGrp="1"/>
          </p:cNvSpPr>
          <p:nvPr>
            <p:ph type="title"/>
          </p:nvPr>
        </p:nvSpPr>
        <p:spPr>
          <a:xfrm>
            <a:off x="1092200" y="1127467"/>
            <a:ext cx="4945500" cy="1844100"/>
          </a:xfrm>
          <a:prstGeom prst="rect">
            <a:avLst/>
          </a:prstGeom>
        </p:spPr>
        <p:txBody>
          <a:bodyPr spcFirstLastPara="1" wrap="square" lIns="159025" tIns="159025" rIns="159025" bIns="159025" anchor="t" anchorCtr="0"/>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21" name="Google Shape;221;p31"/>
          <p:cNvSpPr txBox="1">
            <a:spLocks noGrp="1"/>
          </p:cNvSpPr>
          <p:nvPr>
            <p:ph type="body" idx="1"/>
          </p:nvPr>
        </p:nvSpPr>
        <p:spPr>
          <a:xfrm>
            <a:off x="1107600" y="3092067"/>
            <a:ext cx="4945500" cy="2826300"/>
          </a:xfrm>
          <a:prstGeom prst="rect">
            <a:avLst/>
          </a:prstGeom>
        </p:spPr>
        <p:txBody>
          <a:bodyPr spcFirstLastPara="1" wrap="square" lIns="159025" tIns="159025" rIns="159025" bIns="159025" anchor="t" anchorCtr="0"/>
          <a:lstStyle>
            <a:lvl1pPr marL="457200" lvl="0" indent="-488950" rtl="0">
              <a:spcBef>
                <a:spcPts val="0"/>
              </a:spcBef>
              <a:spcAft>
                <a:spcPts val="0"/>
              </a:spcAft>
              <a:buSzPts val="4100"/>
              <a:buChar char="●"/>
              <a:defRPr/>
            </a:lvl1pPr>
            <a:lvl2pPr marL="914400" lvl="1" indent="-431800" rtl="0">
              <a:spcBef>
                <a:spcPts val="2800"/>
              </a:spcBef>
              <a:spcAft>
                <a:spcPts val="0"/>
              </a:spcAft>
              <a:buSzPts val="3200"/>
              <a:buChar char="○"/>
              <a:defRPr/>
            </a:lvl2pPr>
            <a:lvl3pPr marL="1371600" lvl="2" indent="-349250" rtl="0">
              <a:spcBef>
                <a:spcPts val="2800"/>
              </a:spcBef>
              <a:spcAft>
                <a:spcPts val="0"/>
              </a:spcAft>
              <a:buSzPts val="1900"/>
              <a:buChar char="■"/>
              <a:defRPr/>
            </a:lvl3pPr>
            <a:lvl4pPr marL="1828800" lvl="3" indent="-349250" rtl="0">
              <a:spcBef>
                <a:spcPts val="2800"/>
              </a:spcBef>
              <a:spcAft>
                <a:spcPts val="0"/>
              </a:spcAft>
              <a:buSzPts val="1900"/>
              <a:buChar char="●"/>
              <a:defRPr/>
            </a:lvl4pPr>
            <a:lvl5pPr marL="2286000" lvl="4" indent="-349250" rtl="0">
              <a:spcBef>
                <a:spcPts val="2800"/>
              </a:spcBef>
              <a:spcAft>
                <a:spcPts val="0"/>
              </a:spcAft>
              <a:buSzPts val="1900"/>
              <a:buChar char="○"/>
              <a:defRPr/>
            </a:lvl5pPr>
            <a:lvl6pPr marL="2743200" lvl="5" indent="-349250" rtl="0">
              <a:spcBef>
                <a:spcPts val="2800"/>
              </a:spcBef>
              <a:spcAft>
                <a:spcPts val="0"/>
              </a:spcAft>
              <a:buSzPts val="1900"/>
              <a:buChar char="■"/>
              <a:defRPr/>
            </a:lvl6pPr>
            <a:lvl7pPr marL="3200400" lvl="6" indent="-349250" rtl="0">
              <a:spcBef>
                <a:spcPts val="2800"/>
              </a:spcBef>
              <a:spcAft>
                <a:spcPts val="0"/>
              </a:spcAft>
              <a:buSzPts val="1900"/>
              <a:buChar char="●"/>
              <a:defRPr/>
            </a:lvl7pPr>
            <a:lvl8pPr marL="3657600" lvl="7" indent="-349250" rtl="0">
              <a:spcBef>
                <a:spcPts val="2800"/>
              </a:spcBef>
              <a:spcAft>
                <a:spcPts val="0"/>
              </a:spcAft>
              <a:buSzPts val="1900"/>
              <a:buChar char="○"/>
              <a:defRPr/>
            </a:lvl8pPr>
            <a:lvl9pPr marL="4114800" lvl="8" indent="-349250" rtl="0">
              <a:spcBef>
                <a:spcPts val="2800"/>
              </a:spcBef>
              <a:spcAft>
                <a:spcPts val="2800"/>
              </a:spcAft>
              <a:buSzPts val="1900"/>
              <a:buChar char="■"/>
              <a:defRPr/>
            </a:lvl9pPr>
          </a:lstStyle>
          <a:p>
            <a:endParaRPr/>
          </a:p>
        </p:txBody>
      </p:sp>
      <p:sp>
        <p:nvSpPr>
          <p:cNvPr id="222" name="Google Shape;222;p31"/>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23" name="Google Shape;223;p31"/>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E86A00"/>
        </a:solidFill>
        <a:effectLst/>
      </p:bgPr>
    </p:bg>
    <p:spTree>
      <p:nvGrpSpPr>
        <p:cNvPr id="1" name="Shape 224"/>
        <p:cNvGrpSpPr/>
        <p:nvPr/>
      </p:nvGrpSpPr>
      <p:grpSpPr>
        <a:xfrm>
          <a:off x="0" y="0"/>
          <a:ext cx="0" cy="0"/>
          <a:chOff x="0" y="0"/>
          <a:chExt cx="0" cy="0"/>
        </a:xfrm>
      </p:grpSpPr>
      <p:sp>
        <p:nvSpPr>
          <p:cNvPr id="225" name="Google Shape;225;p32"/>
          <p:cNvSpPr/>
          <p:nvPr/>
        </p:nvSpPr>
        <p:spPr>
          <a:xfrm>
            <a:off x="0" y="3764192"/>
            <a:ext cx="9825600" cy="3089100"/>
          </a:xfrm>
          <a:prstGeom prst="rtTriangle">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26" name="Google Shape;226;p32"/>
          <p:cNvSpPr/>
          <p:nvPr/>
        </p:nvSpPr>
        <p:spPr>
          <a:xfrm flipH="1">
            <a:off x="4778014" y="2072150"/>
            <a:ext cx="7413600" cy="4785600"/>
          </a:xfrm>
          <a:prstGeom prst="rtTriangle">
            <a:avLst/>
          </a:prstGeom>
          <a:solidFill>
            <a:srgbClr val="EBEBEB"/>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nvGrpSpPr>
          <p:cNvPr id="227" name="Google Shape;227;p32"/>
          <p:cNvGrpSpPr/>
          <p:nvPr/>
        </p:nvGrpSpPr>
        <p:grpSpPr>
          <a:xfrm>
            <a:off x="340793" y="-11"/>
            <a:ext cx="3001641" cy="1391229"/>
            <a:chOff x="3961956" y="4383950"/>
            <a:chExt cx="1160548" cy="548700"/>
          </a:xfrm>
        </p:grpSpPr>
        <p:sp>
          <p:nvSpPr>
            <p:cNvPr id="228" name="Google Shape;228;p32"/>
            <p:cNvSpPr/>
            <p:nvPr/>
          </p:nvSpPr>
          <p:spPr>
            <a:xfrm>
              <a:off x="4224904" y="4383950"/>
              <a:ext cx="897600" cy="5487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29" name="Google Shape;229;p32"/>
            <p:cNvSpPr/>
            <p:nvPr/>
          </p:nvSpPr>
          <p:spPr>
            <a:xfrm>
              <a:off x="4093430" y="4383950"/>
              <a:ext cx="897600" cy="5487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30" name="Google Shape;230;p32"/>
            <p:cNvSpPr/>
            <p:nvPr/>
          </p:nvSpPr>
          <p:spPr>
            <a:xfrm>
              <a:off x="3961956" y="4383950"/>
              <a:ext cx="897600" cy="548700"/>
            </a:xfrm>
            <a:prstGeom prst="parallelogram">
              <a:avLst>
                <a:gd name="adj" fmla="val 153193"/>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231" name="Google Shape;231;p32"/>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nvGrpSpPr>
          <p:cNvPr id="232" name="Google Shape;232;p32"/>
          <p:cNvGrpSpPr/>
          <p:nvPr/>
        </p:nvGrpSpPr>
        <p:grpSpPr>
          <a:xfrm>
            <a:off x="46579" y="6029501"/>
            <a:ext cx="2124408" cy="822734"/>
            <a:chOff x="6917201" y="0"/>
            <a:chExt cx="2227777" cy="863400"/>
          </a:xfrm>
        </p:grpSpPr>
        <p:sp>
          <p:nvSpPr>
            <p:cNvPr id="233" name="Google Shape;233;p32"/>
            <p:cNvSpPr/>
            <p:nvPr/>
          </p:nvSpPr>
          <p:spPr>
            <a:xfrm>
              <a:off x="7641677" y="0"/>
              <a:ext cx="1503300" cy="863400"/>
            </a:xfrm>
            <a:prstGeom prst="parallelogram">
              <a:avLst>
                <a:gd name="adj" fmla="val 158024"/>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34" name="Google Shape;234;p32"/>
            <p:cNvSpPr/>
            <p:nvPr/>
          </p:nvSpPr>
          <p:spPr>
            <a:xfrm>
              <a:off x="7279439" y="0"/>
              <a:ext cx="1503300" cy="863400"/>
            </a:xfrm>
            <a:prstGeom prst="parallelogram">
              <a:avLst>
                <a:gd name="adj" fmla="val 158024"/>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35" name="Google Shape;235;p32"/>
            <p:cNvSpPr/>
            <p:nvPr/>
          </p:nvSpPr>
          <p:spPr>
            <a:xfrm>
              <a:off x="6917201" y="0"/>
              <a:ext cx="1503300" cy="863400"/>
            </a:xfrm>
            <a:prstGeom prst="parallelogram">
              <a:avLst>
                <a:gd name="adj" fmla="val 158024"/>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236" name="Google Shape;236;p32"/>
          <p:cNvGrpSpPr/>
          <p:nvPr/>
        </p:nvGrpSpPr>
        <p:grpSpPr>
          <a:xfrm>
            <a:off x="7848470" y="1657"/>
            <a:ext cx="4343273" cy="1681990"/>
            <a:chOff x="6917201" y="0"/>
            <a:chExt cx="2227777" cy="863400"/>
          </a:xfrm>
        </p:grpSpPr>
        <p:sp>
          <p:nvSpPr>
            <p:cNvPr id="237" name="Google Shape;237;p32"/>
            <p:cNvSpPr/>
            <p:nvPr/>
          </p:nvSpPr>
          <p:spPr>
            <a:xfrm>
              <a:off x="7641677"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38" name="Google Shape;238;p32"/>
            <p:cNvSpPr/>
            <p:nvPr/>
          </p:nvSpPr>
          <p:spPr>
            <a:xfrm>
              <a:off x="7279439"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39" name="Google Shape;239;p32"/>
            <p:cNvSpPr/>
            <p:nvPr/>
          </p:nvSpPr>
          <p:spPr>
            <a:xfrm>
              <a:off x="6917201"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240" name="Google Shape;240;p32"/>
          <p:cNvSpPr txBox="1">
            <a:spLocks noGrp="1"/>
          </p:cNvSpPr>
          <p:nvPr>
            <p:ph type="title"/>
          </p:nvPr>
        </p:nvSpPr>
        <p:spPr>
          <a:xfrm>
            <a:off x="1858572" y="1734861"/>
            <a:ext cx="8488800" cy="3385200"/>
          </a:xfrm>
          <a:prstGeom prst="rect">
            <a:avLst/>
          </a:prstGeom>
        </p:spPr>
        <p:txBody>
          <a:bodyPr spcFirstLastPara="1" wrap="square" lIns="159025" tIns="159025" rIns="159025" bIns="159025" anchor="ctr" anchorCtr="0"/>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241" name="Google Shape;241;p32"/>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42" name="Google Shape;242;p32"/>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46BA8"/>
              </a:buClr>
              <a:buSzPts val="8000"/>
              <a:buFont typeface="Calibri"/>
              <a:buNone/>
              <a:defRPr sz="8000" b="0" i="0" u="none" strike="noStrike" cap="none">
                <a:solidFill>
                  <a:srgbClr val="146BA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4"/>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94A6"/>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94A6"/>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94A6"/>
                </a:solidFill>
                <a:latin typeface="Calibri"/>
                <a:ea typeface="Calibri"/>
                <a:cs typeface="Calibri"/>
                <a:sym typeface="Calibri"/>
              </a:defRPr>
            </a:lvl9pPr>
          </a:lstStyle>
          <a:p>
            <a:endParaRPr/>
          </a:p>
        </p:txBody>
      </p:sp>
      <p:sp>
        <p:nvSpPr>
          <p:cNvPr id="38" name="Google Shape;38;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 name="Google Shape;41;p4"/>
          <p:cNvCxnSpPr/>
          <p:nvPr/>
        </p:nvCxnSpPr>
        <p:spPr>
          <a:xfrm>
            <a:off x="1207658" y="4343400"/>
            <a:ext cx="9875520" cy="0"/>
          </a:xfrm>
          <a:prstGeom prst="straightConnector1">
            <a:avLst/>
          </a:prstGeom>
          <a:noFill/>
          <a:ln w="9525" cap="flat" cmpd="sng">
            <a:solidFill>
              <a:srgbClr val="56AEEA"/>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AB40"/>
        </a:solidFill>
        <a:effectLst/>
      </p:bgPr>
    </p:bg>
    <p:spTree>
      <p:nvGrpSpPr>
        <p:cNvPr id="1" name="Shape 243"/>
        <p:cNvGrpSpPr/>
        <p:nvPr/>
      </p:nvGrpSpPr>
      <p:grpSpPr>
        <a:xfrm>
          <a:off x="0" y="0"/>
          <a:ext cx="0" cy="0"/>
          <a:chOff x="0" y="0"/>
          <a:chExt cx="0" cy="0"/>
        </a:xfrm>
      </p:grpSpPr>
      <p:sp>
        <p:nvSpPr>
          <p:cNvPr id="244" name="Google Shape;244;p33"/>
          <p:cNvSpPr/>
          <p:nvPr/>
        </p:nvSpPr>
        <p:spPr>
          <a:xfrm flipH="1">
            <a:off x="4776900" y="2067600"/>
            <a:ext cx="7415100" cy="4790400"/>
          </a:xfrm>
          <a:prstGeom prst="rtTriangle">
            <a:avLst/>
          </a:prstGeom>
          <a:solidFill>
            <a:schemeClr val="lt2"/>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45" name="Google Shape;245;p33"/>
          <p:cNvSpPr/>
          <p:nvPr/>
        </p:nvSpPr>
        <p:spPr>
          <a:xfrm>
            <a:off x="41" y="3766000"/>
            <a:ext cx="9827100" cy="30921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46" name="Google Shape;246;p33"/>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47" name="Google Shape;247;p33"/>
          <p:cNvSpPr txBox="1">
            <a:spLocks noGrp="1"/>
          </p:cNvSpPr>
          <p:nvPr>
            <p:ph type="title"/>
          </p:nvPr>
        </p:nvSpPr>
        <p:spPr>
          <a:xfrm>
            <a:off x="1092200" y="1127467"/>
            <a:ext cx="8565600" cy="939900"/>
          </a:xfrm>
          <a:prstGeom prst="rect">
            <a:avLst/>
          </a:prstGeom>
        </p:spPr>
        <p:txBody>
          <a:bodyPr spcFirstLastPara="1" wrap="square" lIns="159025" tIns="159025" rIns="159025" bIns="159025" anchor="t" anchorCtr="0"/>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48" name="Google Shape;248;p33"/>
          <p:cNvSpPr txBox="1">
            <a:spLocks noGrp="1"/>
          </p:cNvSpPr>
          <p:nvPr>
            <p:ph type="subTitle" idx="1"/>
          </p:nvPr>
        </p:nvSpPr>
        <p:spPr>
          <a:xfrm>
            <a:off x="1092200" y="2067600"/>
            <a:ext cx="7813500" cy="524700"/>
          </a:xfrm>
          <a:prstGeom prst="rect">
            <a:avLst/>
          </a:prstGeom>
        </p:spPr>
        <p:txBody>
          <a:bodyPr spcFirstLastPara="1" wrap="square" lIns="159025" tIns="159025" rIns="159025" bIns="159025" anchor="t" anchorCtr="0"/>
          <a:lstStyle>
            <a:lvl1pPr lvl="0" rtl="0">
              <a:lnSpc>
                <a:spcPct val="100000"/>
              </a:lnSpc>
              <a:spcBef>
                <a:spcPts val="0"/>
              </a:spcBef>
              <a:spcAft>
                <a:spcPts val="0"/>
              </a:spcAft>
              <a:buClr>
                <a:srgbClr val="1F4296"/>
              </a:buClr>
              <a:buSzPts val="2800"/>
              <a:buNone/>
              <a:defRPr sz="2800">
                <a:solidFill>
                  <a:srgbClr val="1F4296"/>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49" name="Google Shape;249;p33"/>
          <p:cNvSpPr txBox="1">
            <a:spLocks noGrp="1"/>
          </p:cNvSpPr>
          <p:nvPr>
            <p:ph type="body" idx="2"/>
          </p:nvPr>
        </p:nvSpPr>
        <p:spPr>
          <a:xfrm>
            <a:off x="1092200" y="3289400"/>
            <a:ext cx="7813500" cy="2793900"/>
          </a:xfrm>
          <a:prstGeom prst="rect">
            <a:avLst/>
          </a:prstGeom>
        </p:spPr>
        <p:txBody>
          <a:bodyPr spcFirstLastPara="1" wrap="square" lIns="159025" tIns="159025" rIns="159025" bIns="159025" anchor="t" anchorCtr="0"/>
          <a:lstStyle>
            <a:lvl1pPr marL="457200" lvl="0" indent="-488950" rtl="0">
              <a:spcBef>
                <a:spcPts val="0"/>
              </a:spcBef>
              <a:spcAft>
                <a:spcPts val="0"/>
              </a:spcAft>
              <a:buSzPts val="4100"/>
              <a:buChar char="●"/>
              <a:defRPr/>
            </a:lvl1pPr>
            <a:lvl2pPr marL="914400" lvl="1" indent="-431800" rtl="0">
              <a:spcBef>
                <a:spcPts val="2800"/>
              </a:spcBef>
              <a:spcAft>
                <a:spcPts val="0"/>
              </a:spcAft>
              <a:buSzPts val="3200"/>
              <a:buChar char="○"/>
              <a:defRPr/>
            </a:lvl2pPr>
            <a:lvl3pPr marL="1371600" lvl="2" indent="-349250" rtl="0">
              <a:spcBef>
                <a:spcPts val="2800"/>
              </a:spcBef>
              <a:spcAft>
                <a:spcPts val="0"/>
              </a:spcAft>
              <a:buSzPts val="1900"/>
              <a:buChar char="■"/>
              <a:defRPr/>
            </a:lvl3pPr>
            <a:lvl4pPr marL="1828800" lvl="3" indent="-349250" rtl="0">
              <a:spcBef>
                <a:spcPts val="2800"/>
              </a:spcBef>
              <a:spcAft>
                <a:spcPts val="0"/>
              </a:spcAft>
              <a:buSzPts val="1900"/>
              <a:buChar char="●"/>
              <a:defRPr/>
            </a:lvl4pPr>
            <a:lvl5pPr marL="2286000" lvl="4" indent="-349250" rtl="0">
              <a:spcBef>
                <a:spcPts val="2800"/>
              </a:spcBef>
              <a:spcAft>
                <a:spcPts val="0"/>
              </a:spcAft>
              <a:buSzPts val="1900"/>
              <a:buChar char="○"/>
              <a:defRPr/>
            </a:lvl5pPr>
            <a:lvl6pPr marL="2743200" lvl="5" indent="-349250" rtl="0">
              <a:spcBef>
                <a:spcPts val="2800"/>
              </a:spcBef>
              <a:spcAft>
                <a:spcPts val="0"/>
              </a:spcAft>
              <a:buSzPts val="1900"/>
              <a:buChar char="■"/>
              <a:defRPr/>
            </a:lvl6pPr>
            <a:lvl7pPr marL="3200400" lvl="6" indent="-349250" rtl="0">
              <a:spcBef>
                <a:spcPts val="2800"/>
              </a:spcBef>
              <a:spcAft>
                <a:spcPts val="0"/>
              </a:spcAft>
              <a:buSzPts val="1900"/>
              <a:buChar char="●"/>
              <a:defRPr/>
            </a:lvl7pPr>
            <a:lvl8pPr marL="3657600" lvl="7" indent="-349250" rtl="0">
              <a:spcBef>
                <a:spcPts val="2800"/>
              </a:spcBef>
              <a:spcAft>
                <a:spcPts val="0"/>
              </a:spcAft>
              <a:buSzPts val="1900"/>
              <a:buChar char="○"/>
              <a:defRPr/>
            </a:lvl8pPr>
            <a:lvl9pPr marL="4114800" lvl="8" indent="-349250" rtl="0">
              <a:spcBef>
                <a:spcPts val="2800"/>
              </a:spcBef>
              <a:spcAft>
                <a:spcPts val="2800"/>
              </a:spcAft>
              <a:buSzPts val="1900"/>
              <a:buChar char="■"/>
              <a:defRPr/>
            </a:lvl9pPr>
          </a:lstStyle>
          <a:p>
            <a:endParaRPr/>
          </a:p>
        </p:txBody>
      </p:sp>
      <p:sp>
        <p:nvSpPr>
          <p:cNvPr id="250" name="Google Shape;250;p33"/>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51" name="Google Shape;251;p33"/>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E86A00"/>
        </a:solidFill>
        <a:effectLst/>
      </p:bgPr>
    </p:bg>
    <p:spTree>
      <p:nvGrpSpPr>
        <p:cNvPr id="1" name="Shape 252"/>
        <p:cNvGrpSpPr/>
        <p:nvPr/>
      </p:nvGrpSpPr>
      <p:grpSpPr>
        <a:xfrm>
          <a:off x="0" y="0"/>
          <a:ext cx="0" cy="0"/>
          <a:chOff x="0" y="0"/>
          <a:chExt cx="0" cy="0"/>
        </a:xfrm>
      </p:grpSpPr>
      <p:sp>
        <p:nvSpPr>
          <p:cNvPr id="253" name="Google Shape;253;p34"/>
          <p:cNvSpPr/>
          <p:nvPr/>
        </p:nvSpPr>
        <p:spPr>
          <a:xfrm>
            <a:off x="41" y="3766000"/>
            <a:ext cx="9827100" cy="3092100"/>
          </a:xfrm>
          <a:prstGeom prst="rtTriangle">
            <a:avLst/>
          </a:prstGeom>
          <a:solidFill>
            <a:srgbClr val="EBEBEB"/>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54" name="Google Shape;254;p34"/>
          <p:cNvSpPr/>
          <p:nvPr/>
        </p:nvSpPr>
        <p:spPr>
          <a:xfrm flipH="1">
            <a:off x="4776900" y="2067600"/>
            <a:ext cx="7415100" cy="4790400"/>
          </a:xfrm>
          <a:prstGeom prst="rtTriangle">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55" name="Google Shape;255;p34"/>
          <p:cNvSpPr/>
          <p:nvPr/>
        </p:nvSpPr>
        <p:spPr>
          <a:xfrm>
            <a:off x="270967" y="275000"/>
            <a:ext cx="11650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56" name="Google Shape;256;p34"/>
          <p:cNvSpPr txBox="1">
            <a:spLocks noGrp="1"/>
          </p:cNvSpPr>
          <p:nvPr>
            <p:ph type="body" idx="1"/>
          </p:nvPr>
        </p:nvSpPr>
        <p:spPr>
          <a:xfrm>
            <a:off x="437367" y="5551333"/>
            <a:ext cx="9887100" cy="806700"/>
          </a:xfrm>
          <a:prstGeom prst="rect">
            <a:avLst/>
          </a:prstGeom>
        </p:spPr>
        <p:txBody>
          <a:bodyPr spcFirstLastPara="1" wrap="square" lIns="159025" tIns="159025" rIns="159025" bIns="159025" anchor="b" anchorCtr="0"/>
          <a:lstStyle>
            <a:lvl1pPr marL="457200" lvl="0" indent="-228600" rtl="0">
              <a:lnSpc>
                <a:spcPct val="100000"/>
              </a:lnSpc>
              <a:spcBef>
                <a:spcPts val="0"/>
              </a:spcBef>
              <a:spcAft>
                <a:spcPts val="0"/>
              </a:spcAft>
              <a:buSzPts val="4100"/>
              <a:buNone/>
              <a:defRPr/>
            </a:lvl1pPr>
          </a:lstStyle>
          <a:p>
            <a:endParaRPr/>
          </a:p>
        </p:txBody>
      </p:sp>
      <p:sp>
        <p:nvSpPr>
          <p:cNvPr id="257" name="Google Shape;257;p34"/>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58" name="Google Shape;258;p34"/>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F4296"/>
        </a:solidFill>
        <a:effectLst/>
      </p:bgPr>
    </p:bg>
    <p:spTree>
      <p:nvGrpSpPr>
        <p:cNvPr id="1" name="Shape 259"/>
        <p:cNvGrpSpPr/>
        <p:nvPr/>
      </p:nvGrpSpPr>
      <p:grpSpPr>
        <a:xfrm>
          <a:off x="0" y="0"/>
          <a:ext cx="0" cy="0"/>
          <a:chOff x="0" y="0"/>
          <a:chExt cx="0" cy="0"/>
        </a:xfrm>
      </p:grpSpPr>
      <p:sp>
        <p:nvSpPr>
          <p:cNvPr id="260" name="Google Shape;260;p35"/>
          <p:cNvSpPr/>
          <p:nvPr/>
        </p:nvSpPr>
        <p:spPr>
          <a:xfrm flipH="1">
            <a:off x="7425600" y="3778767"/>
            <a:ext cx="4766400" cy="3079200"/>
          </a:xfrm>
          <a:prstGeom prst="rtTriangle">
            <a:avLst/>
          </a:prstGeom>
          <a:solidFill>
            <a:schemeClr val="dk1"/>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nvGrpSpPr>
          <p:cNvPr id="261" name="Google Shape;261;p35"/>
          <p:cNvGrpSpPr/>
          <p:nvPr/>
        </p:nvGrpSpPr>
        <p:grpSpPr>
          <a:xfrm>
            <a:off x="7945629" y="5492768"/>
            <a:ext cx="3361269" cy="1365553"/>
            <a:chOff x="6917201" y="0"/>
            <a:chExt cx="2227777" cy="863400"/>
          </a:xfrm>
        </p:grpSpPr>
        <p:sp>
          <p:nvSpPr>
            <p:cNvPr id="262" name="Google Shape;262;p35"/>
            <p:cNvSpPr/>
            <p:nvPr/>
          </p:nvSpPr>
          <p:spPr>
            <a:xfrm>
              <a:off x="7641677"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63" name="Google Shape;263;p35"/>
            <p:cNvSpPr/>
            <p:nvPr/>
          </p:nvSpPr>
          <p:spPr>
            <a:xfrm>
              <a:off x="7279439"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64" name="Google Shape;264;p35"/>
            <p:cNvSpPr/>
            <p:nvPr/>
          </p:nvSpPr>
          <p:spPr>
            <a:xfrm>
              <a:off x="6917201"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grpSp>
        <p:nvGrpSpPr>
          <p:cNvPr id="265" name="Google Shape;265;p35"/>
          <p:cNvGrpSpPr/>
          <p:nvPr/>
        </p:nvGrpSpPr>
        <p:grpSpPr>
          <a:xfrm>
            <a:off x="265762" y="3"/>
            <a:ext cx="3727293" cy="1444382"/>
            <a:chOff x="6917201" y="0"/>
            <a:chExt cx="2227777" cy="863400"/>
          </a:xfrm>
        </p:grpSpPr>
        <p:sp>
          <p:nvSpPr>
            <p:cNvPr id="266" name="Google Shape;266;p35"/>
            <p:cNvSpPr/>
            <p:nvPr/>
          </p:nvSpPr>
          <p:spPr>
            <a:xfrm>
              <a:off x="7641677"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67" name="Google Shape;267;p35"/>
            <p:cNvSpPr/>
            <p:nvPr/>
          </p:nvSpPr>
          <p:spPr>
            <a:xfrm>
              <a:off x="7279439"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68" name="Google Shape;268;p35"/>
            <p:cNvSpPr/>
            <p:nvPr/>
          </p:nvSpPr>
          <p:spPr>
            <a:xfrm>
              <a:off x="6917201" y="0"/>
              <a:ext cx="1503300" cy="863400"/>
            </a:xfrm>
            <a:prstGeom prst="parallelogram">
              <a:avLst>
                <a:gd name="adj" fmla="val 158024"/>
              </a:avLst>
            </a:prstGeom>
            <a:solidFill>
              <a:srgbClr val="E86A0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269" name="Google Shape;269;p35"/>
          <p:cNvSpPr txBox="1">
            <a:spLocks noGrp="1"/>
          </p:cNvSpPr>
          <p:nvPr>
            <p:ph type="title" hasCustomPrompt="1"/>
          </p:nvPr>
        </p:nvSpPr>
        <p:spPr>
          <a:xfrm>
            <a:off x="1847800" y="1845133"/>
            <a:ext cx="8496000" cy="1839600"/>
          </a:xfrm>
          <a:prstGeom prst="rect">
            <a:avLst/>
          </a:prstGeom>
        </p:spPr>
        <p:txBody>
          <a:bodyPr spcFirstLastPara="1" wrap="square" lIns="159025" tIns="159025" rIns="159025" bIns="159025" anchor="ctr" anchorCtr="0"/>
          <a:lstStyle>
            <a:lvl1pPr lvl="0" algn="ctr" rtl="0">
              <a:spcBef>
                <a:spcPts val="0"/>
              </a:spcBef>
              <a:spcAft>
                <a:spcPts val="0"/>
              </a:spcAft>
              <a:buClr>
                <a:srgbClr val="E86A00"/>
              </a:buClr>
              <a:buSzPts val="15100"/>
              <a:buNone/>
              <a:defRPr sz="15100">
                <a:solidFill>
                  <a:srgbClr val="E86A00"/>
                </a:solidFill>
              </a:defRPr>
            </a:lvl1pPr>
            <a:lvl2pPr lvl="1" algn="ctr" rtl="0">
              <a:spcBef>
                <a:spcPts val="0"/>
              </a:spcBef>
              <a:spcAft>
                <a:spcPts val="0"/>
              </a:spcAft>
              <a:buClr>
                <a:schemeClr val="dk2"/>
              </a:buClr>
              <a:buSzPts val="15100"/>
              <a:buNone/>
              <a:defRPr sz="15100">
                <a:solidFill>
                  <a:schemeClr val="dk2"/>
                </a:solidFill>
              </a:defRPr>
            </a:lvl2pPr>
            <a:lvl3pPr lvl="2" algn="ctr" rtl="0">
              <a:spcBef>
                <a:spcPts val="0"/>
              </a:spcBef>
              <a:spcAft>
                <a:spcPts val="0"/>
              </a:spcAft>
              <a:buClr>
                <a:schemeClr val="dk2"/>
              </a:buClr>
              <a:buSzPts val="15100"/>
              <a:buNone/>
              <a:defRPr sz="15100">
                <a:solidFill>
                  <a:schemeClr val="dk2"/>
                </a:solidFill>
              </a:defRPr>
            </a:lvl3pPr>
            <a:lvl4pPr lvl="3" algn="ctr" rtl="0">
              <a:spcBef>
                <a:spcPts val="0"/>
              </a:spcBef>
              <a:spcAft>
                <a:spcPts val="0"/>
              </a:spcAft>
              <a:buClr>
                <a:schemeClr val="dk2"/>
              </a:buClr>
              <a:buSzPts val="15100"/>
              <a:buNone/>
              <a:defRPr sz="15100">
                <a:solidFill>
                  <a:schemeClr val="dk2"/>
                </a:solidFill>
              </a:defRPr>
            </a:lvl4pPr>
            <a:lvl5pPr lvl="4" algn="ctr" rtl="0">
              <a:spcBef>
                <a:spcPts val="0"/>
              </a:spcBef>
              <a:spcAft>
                <a:spcPts val="0"/>
              </a:spcAft>
              <a:buClr>
                <a:schemeClr val="dk2"/>
              </a:buClr>
              <a:buSzPts val="15100"/>
              <a:buNone/>
              <a:defRPr sz="15100">
                <a:solidFill>
                  <a:schemeClr val="dk2"/>
                </a:solidFill>
              </a:defRPr>
            </a:lvl5pPr>
            <a:lvl6pPr lvl="5" algn="ctr" rtl="0">
              <a:spcBef>
                <a:spcPts val="0"/>
              </a:spcBef>
              <a:spcAft>
                <a:spcPts val="0"/>
              </a:spcAft>
              <a:buClr>
                <a:schemeClr val="dk2"/>
              </a:buClr>
              <a:buSzPts val="15100"/>
              <a:buNone/>
              <a:defRPr sz="15100">
                <a:solidFill>
                  <a:schemeClr val="dk2"/>
                </a:solidFill>
              </a:defRPr>
            </a:lvl6pPr>
            <a:lvl7pPr lvl="6" algn="ctr" rtl="0">
              <a:spcBef>
                <a:spcPts val="0"/>
              </a:spcBef>
              <a:spcAft>
                <a:spcPts val="0"/>
              </a:spcAft>
              <a:buClr>
                <a:schemeClr val="dk2"/>
              </a:buClr>
              <a:buSzPts val="15100"/>
              <a:buNone/>
              <a:defRPr sz="15100">
                <a:solidFill>
                  <a:schemeClr val="dk2"/>
                </a:solidFill>
              </a:defRPr>
            </a:lvl7pPr>
            <a:lvl8pPr lvl="7" algn="ctr" rtl="0">
              <a:spcBef>
                <a:spcPts val="0"/>
              </a:spcBef>
              <a:spcAft>
                <a:spcPts val="0"/>
              </a:spcAft>
              <a:buClr>
                <a:schemeClr val="dk2"/>
              </a:buClr>
              <a:buSzPts val="15100"/>
              <a:buNone/>
              <a:defRPr sz="15100">
                <a:solidFill>
                  <a:schemeClr val="dk2"/>
                </a:solidFill>
              </a:defRPr>
            </a:lvl8pPr>
            <a:lvl9pPr lvl="8" algn="ctr" rtl="0">
              <a:spcBef>
                <a:spcPts val="0"/>
              </a:spcBef>
              <a:spcAft>
                <a:spcPts val="0"/>
              </a:spcAft>
              <a:buClr>
                <a:schemeClr val="dk2"/>
              </a:buClr>
              <a:buSzPts val="15100"/>
              <a:buNone/>
              <a:defRPr sz="15100">
                <a:solidFill>
                  <a:schemeClr val="dk2"/>
                </a:solidFill>
              </a:defRPr>
            </a:lvl9pPr>
          </a:lstStyle>
          <a:p>
            <a:r>
              <a:t>xx%</a:t>
            </a:r>
          </a:p>
        </p:txBody>
      </p:sp>
      <p:sp>
        <p:nvSpPr>
          <p:cNvPr id="270" name="Google Shape;270;p35"/>
          <p:cNvSpPr txBox="1">
            <a:spLocks noGrp="1"/>
          </p:cNvSpPr>
          <p:nvPr>
            <p:ph type="body" idx="1"/>
          </p:nvPr>
        </p:nvSpPr>
        <p:spPr>
          <a:xfrm>
            <a:off x="1847800" y="3818467"/>
            <a:ext cx="8496000" cy="854400"/>
          </a:xfrm>
          <a:prstGeom prst="rect">
            <a:avLst/>
          </a:prstGeom>
        </p:spPr>
        <p:txBody>
          <a:bodyPr spcFirstLastPara="1" wrap="square" lIns="159025" tIns="159025" rIns="159025" bIns="159025" anchor="t" anchorCtr="0"/>
          <a:lstStyle>
            <a:lvl1pPr marL="457200" lvl="0" indent="-488950" algn="ctr" rtl="0">
              <a:spcBef>
                <a:spcPts val="0"/>
              </a:spcBef>
              <a:spcAft>
                <a:spcPts val="0"/>
              </a:spcAft>
              <a:buClr>
                <a:srgbClr val="EBEBEB"/>
              </a:buClr>
              <a:buSzPts val="4100"/>
              <a:buChar char="●"/>
              <a:defRPr>
                <a:solidFill>
                  <a:srgbClr val="EBEBEB"/>
                </a:solidFill>
              </a:defRPr>
            </a:lvl1pPr>
            <a:lvl2pPr marL="914400" lvl="1" indent="-431800" algn="ctr" rtl="0">
              <a:spcBef>
                <a:spcPts val="2800"/>
              </a:spcBef>
              <a:spcAft>
                <a:spcPts val="0"/>
              </a:spcAft>
              <a:buClr>
                <a:srgbClr val="EBEBEB"/>
              </a:buClr>
              <a:buSzPts val="3200"/>
              <a:buChar char="○"/>
              <a:defRPr>
                <a:solidFill>
                  <a:srgbClr val="EBEBEB"/>
                </a:solidFill>
              </a:defRPr>
            </a:lvl2pPr>
            <a:lvl3pPr marL="1371600" lvl="2" indent="-349250" algn="ctr" rtl="0">
              <a:spcBef>
                <a:spcPts val="2800"/>
              </a:spcBef>
              <a:spcAft>
                <a:spcPts val="0"/>
              </a:spcAft>
              <a:buClr>
                <a:srgbClr val="EBEBEB"/>
              </a:buClr>
              <a:buSzPts val="1900"/>
              <a:buChar char="■"/>
              <a:defRPr>
                <a:solidFill>
                  <a:srgbClr val="EBEBEB"/>
                </a:solidFill>
              </a:defRPr>
            </a:lvl3pPr>
            <a:lvl4pPr marL="1828800" lvl="3" indent="-349250" algn="ctr" rtl="0">
              <a:spcBef>
                <a:spcPts val="2800"/>
              </a:spcBef>
              <a:spcAft>
                <a:spcPts val="0"/>
              </a:spcAft>
              <a:buClr>
                <a:srgbClr val="EBEBEB"/>
              </a:buClr>
              <a:buSzPts val="1900"/>
              <a:buChar char="●"/>
              <a:defRPr>
                <a:solidFill>
                  <a:srgbClr val="EBEBEB"/>
                </a:solidFill>
              </a:defRPr>
            </a:lvl4pPr>
            <a:lvl5pPr marL="2286000" lvl="4" indent="-349250" algn="ctr" rtl="0">
              <a:spcBef>
                <a:spcPts val="2800"/>
              </a:spcBef>
              <a:spcAft>
                <a:spcPts val="0"/>
              </a:spcAft>
              <a:buClr>
                <a:srgbClr val="EBEBEB"/>
              </a:buClr>
              <a:buSzPts val="1900"/>
              <a:buChar char="○"/>
              <a:defRPr>
                <a:solidFill>
                  <a:srgbClr val="EBEBEB"/>
                </a:solidFill>
              </a:defRPr>
            </a:lvl5pPr>
            <a:lvl6pPr marL="2743200" lvl="5" indent="-349250" algn="ctr" rtl="0">
              <a:spcBef>
                <a:spcPts val="2800"/>
              </a:spcBef>
              <a:spcAft>
                <a:spcPts val="0"/>
              </a:spcAft>
              <a:buClr>
                <a:srgbClr val="EBEBEB"/>
              </a:buClr>
              <a:buSzPts val="1900"/>
              <a:buChar char="■"/>
              <a:defRPr>
                <a:solidFill>
                  <a:srgbClr val="EBEBEB"/>
                </a:solidFill>
              </a:defRPr>
            </a:lvl6pPr>
            <a:lvl7pPr marL="3200400" lvl="6" indent="-349250" algn="ctr" rtl="0">
              <a:spcBef>
                <a:spcPts val="2800"/>
              </a:spcBef>
              <a:spcAft>
                <a:spcPts val="0"/>
              </a:spcAft>
              <a:buSzPts val="1900"/>
              <a:buChar char="●"/>
              <a:defRPr/>
            </a:lvl7pPr>
            <a:lvl8pPr marL="3657600" lvl="7" indent="-349250" algn="ctr" rtl="0">
              <a:spcBef>
                <a:spcPts val="2800"/>
              </a:spcBef>
              <a:spcAft>
                <a:spcPts val="0"/>
              </a:spcAft>
              <a:buSzPts val="1900"/>
              <a:buChar char="○"/>
              <a:defRPr/>
            </a:lvl8pPr>
            <a:lvl9pPr marL="4114800" lvl="8" indent="-349250" algn="ctr" rtl="0">
              <a:spcBef>
                <a:spcPts val="2800"/>
              </a:spcBef>
              <a:spcAft>
                <a:spcPts val="2800"/>
              </a:spcAft>
              <a:buSzPts val="1900"/>
              <a:buChar char="■"/>
              <a:defRPr/>
            </a:lvl9pPr>
          </a:lstStyle>
          <a:p>
            <a:endParaRPr/>
          </a:p>
        </p:txBody>
      </p:sp>
      <p:sp>
        <p:nvSpPr>
          <p:cNvPr id="271" name="Google Shape;271;p35"/>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72" name="Google Shape;272;p35"/>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
        <p:nvSpPr>
          <p:cNvPr id="274" name="Google Shape;274;p36"/>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36"/>
          <p:cNvPicPr preferRelativeResize="0"/>
          <p:nvPr/>
        </p:nvPicPr>
        <p:blipFill>
          <a:blip r:embed="rId2">
            <a:alphaModFix/>
          </a:blip>
          <a:stretch>
            <a:fillRect/>
          </a:stretch>
        </p:blipFill>
        <p:spPr>
          <a:xfrm>
            <a:off x="10386392" y="5407526"/>
            <a:ext cx="266106" cy="26610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w Presenter names">
  <p:cSld name="TITLE_1">
    <p:bg>
      <p:bgPr>
        <a:solidFill>
          <a:schemeClr val="lt1"/>
        </a:solidFill>
        <a:effectLst/>
      </p:bgPr>
    </p:bg>
    <p:spTree>
      <p:nvGrpSpPr>
        <p:cNvPr id="1" name="Shape 276"/>
        <p:cNvGrpSpPr/>
        <p:nvPr/>
      </p:nvGrpSpPr>
      <p:grpSpPr>
        <a:xfrm>
          <a:off x="0" y="0"/>
          <a:ext cx="0" cy="0"/>
          <a:chOff x="0" y="0"/>
          <a:chExt cx="0" cy="0"/>
        </a:xfrm>
      </p:grpSpPr>
      <p:grpSp>
        <p:nvGrpSpPr>
          <p:cNvPr id="277" name="Google Shape;277;p37"/>
          <p:cNvGrpSpPr/>
          <p:nvPr/>
        </p:nvGrpSpPr>
        <p:grpSpPr>
          <a:xfrm>
            <a:off x="8130968" y="7"/>
            <a:ext cx="4060732" cy="2707359"/>
            <a:chOff x="6098378" y="5"/>
            <a:chExt cx="3045625" cy="2030570"/>
          </a:xfrm>
        </p:grpSpPr>
        <p:sp>
          <p:nvSpPr>
            <p:cNvPr id="278" name="Google Shape;278;p37"/>
            <p:cNvSpPr/>
            <p:nvPr/>
          </p:nvSpPr>
          <p:spPr>
            <a:xfrm>
              <a:off x="8128803" y="16"/>
              <a:ext cx="1015200" cy="1015200"/>
            </a:xfrm>
            <a:prstGeom prst="rect">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79" name="Google Shape;279;p37"/>
            <p:cNvSpPr/>
            <p:nvPr/>
          </p:nvSpPr>
          <p:spPr>
            <a:xfrm flipH="1">
              <a:off x="7113463" y="5"/>
              <a:ext cx="1015200" cy="1015200"/>
            </a:xfrm>
            <a:prstGeom prst="rtTriangle">
              <a:avLst/>
            </a:prstGeom>
            <a:solidFill>
              <a:srgbClr val="00A2FF"/>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80" name="Google Shape;280;p37"/>
            <p:cNvSpPr/>
            <p:nvPr/>
          </p:nvSpPr>
          <p:spPr>
            <a:xfrm rot="10800000" flipH="1">
              <a:off x="7113588" y="107"/>
              <a:ext cx="1015200" cy="1015200"/>
            </a:xfrm>
            <a:prstGeom prst="rtTriangle">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81" name="Google Shape;281;p37"/>
            <p:cNvSpPr/>
            <p:nvPr/>
          </p:nvSpPr>
          <p:spPr>
            <a:xfrm rot="10800000">
              <a:off x="6098378" y="97"/>
              <a:ext cx="1015200" cy="1015200"/>
            </a:xfrm>
            <a:prstGeom prst="rtTriangle">
              <a:avLst/>
            </a:prstGeom>
            <a:solidFill>
              <a:srgbClr val="1F4296"/>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sp>
          <p:nvSpPr>
            <p:cNvPr id="282" name="Google Shape;282;p37"/>
            <p:cNvSpPr/>
            <p:nvPr/>
          </p:nvSpPr>
          <p:spPr>
            <a:xfrm rot="10800000">
              <a:off x="8128789" y="1015375"/>
              <a:ext cx="1015200" cy="1015200"/>
            </a:xfrm>
            <a:prstGeom prst="rtTriangle">
              <a:avLst/>
            </a:prstGeom>
            <a:solidFill>
              <a:srgbClr val="FFAB40"/>
            </a:solidFill>
            <a:ln>
              <a:noFill/>
            </a:ln>
          </p:spPr>
          <p:txBody>
            <a:bodyPr spcFirstLastPara="1" wrap="square" lIns="159025" tIns="159025" rIns="159025" bIns="159025" anchor="ctr" anchorCtr="0">
              <a:noAutofit/>
            </a:bodyPr>
            <a:lstStyle/>
            <a:p>
              <a:pPr marL="0" lvl="0" indent="0" algn="l" rtl="0">
                <a:spcBef>
                  <a:spcPts val="0"/>
                </a:spcBef>
                <a:spcAft>
                  <a:spcPts val="0"/>
                </a:spcAft>
                <a:buNone/>
              </a:pPr>
              <a:endParaRPr/>
            </a:p>
          </p:txBody>
        </p:sp>
      </p:grpSp>
      <p:sp>
        <p:nvSpPr>
          <p:cNvPr id="283" name="Google Shape;283;p37"/>
          <p:cNvSpPr txBox="1">
            <a:spLocks noGrp="1"/>
          </p:cNvSpPr>
          <p:nvPr>
            <p:ph type="subTitle" idx="1"/>
          </p:nvPr>
        </p:nvSpPr>
        <p:spPr>
          <a:xfrm>
            <a:off x="614601" y="5176384"/>
            <a:ext cx="10962300" cy="577200"/>
          </a:xfrm>
          <a:prstGeom prst="rect">
            <a:avLst/>
          </a:prstGeom>
        </p:spPr>
        <p:txBody>
          <a:bodyPr spcFirstLastPara="1" wrap="square" lIns="159025" tIns="159025" rIns="159025" bIns="159025" anchor="t" anchorCtr="0"/>
          <a:lstStyle>
            <a:lvl1pPr lvl="0" algn="ctr" rtl="0">
              <a:lnSpc>
                <a:spcPct val="100000"/>
              </a:lnSpc>
              <a:spcBef>
                <a:spcPts val="0"/>
              </a:spcBef>
              <a:spcAft>
                <a:spcPts val="0"/>
              </a:spcAft>
              <a:buClr>
                <a:srgbClr val="E86A00"/>
              </a:buClr>
              <a:buSzPts val="3600"/>
              <a:buNone/>
              <a:defRPr sz="3600">
                <a:solidFill>
                  <a:srgbClr val="E86A00"/>
                </a:solidFill>
              </a:defRPr>
            </a:lvl1pPr>
            <a:lvl2pPr lvl="1" rtl="0">
              <a:lnSpc>
                <a:spcPct val="100000"/>
              </a:lnSpc>
              <a:spcBef>
                <a:spcPts val="0"/>
              </a:spcBef>
              <a:spcAft>
                <a:spcPts val="0"/>
              </a:spcAft>
              <a:buClr>
                <a:srgbClr val="E86A00"/>
              </a:buClr>
              <a:buSzPts val="3600"/>
              <a:buNone/>
              <a:defRPr sz="3600">
                <a:solidFill>
                  <a:srgbClr val="E86A00"/>
                </a:solidFill>
              </a:defRPr>
            </a:lvl2pPr>
            <a:lvl3pPr lvl="2" rtl="0">
              <a:lnSpc>
                <a:spcPct val="100000"/>
              </a:lnSpc>
              <a:spcBef>
                <a:spcPts val="0"/>
              </a:spcBef>
              <a:spcAft>
                <a:spcPts val="0"/>
              </a:spcAft>
              <a:buClr>
                <a:srgbClr val="E86A00"/>
              </a:buClr>
              <a:buSzPts val="3600"/>
              <a:buNone/>
              <a:defRPr sz="3600">
                <a:solidFill>
                  <a:srgbClr val="E86A00"/>
                </a:solidFill>
              </a:defRPr>
            </a:lvl3pPr>
            <a:lvl4pPr lvl="3" rtl="0">
              <a:lnSpc>
                <a:spcPct val="100000"/>
              </a:lnSpc>
              <a:spcBef>
                <a:spcPts val="0"/>
              </a:spcBef>
              <a:spcAft>
                <a:spcPts val="0"/>
              </a:spcAft>
              <a:buClr>
                <a:srgbClr val="E86A00"/>
              </a:buClr>
              <a:buSzPts val="3600"/>
              <a:buNone/>
              <a:defRPr sz="3600">
                <a:solidFill>
                  <a:srgbClr val="E86A00"/>
                </a:solidFill>
              </a:defRPr>
            </a:lvl4pPr>
            <a:lvl5pPr lvl="4" rtl="0">
              <a:lnSpc>
                <a:spcPct val="100000"/>
              </a:lnSpc>
              <a:spcBef>
                <a:spcPts val="0"/>
              </a:spcBef>
              <a:spcAft>
                <a:spcPts val="0"/>
              </a:spcAft>
              <a:buClr>
                <a:srgbClr val="E86A00"/>
              </a:buClr>
              <a:buSzPts val="3600"/>
              <a:buNone/>
              <a:defRPr sz="3600">
                <a:solidFill>
                  <a:srgbClr val="E86A00"/>
                </a:solidFill>
              </a:defRPr>
            </a:lvl5pPr>
            <a:lvl6pPr lvl="5" rtl="0">
              <a:lnSpc>
                <a:spcPct val="100000"/>
              </a:lnSpc>
              <a:spcBef>
                <a:spcPts val="0"/>
              </a:spcBef>
              <a:spcAft>
                <a:spcPts val="0"/>
              </a:spcAft>
              <a:buClr>
                <a:srgbClr val="E86A00"/>
              </a:buClr>
              <a:buSzPts val="3600"/>
              <a:buNone/>
              <a:defRPr sz="3600">
                <a:solidFill>
                  <a:srgbClr val="E86A00"/>
                </a:solidFill>
              </a:defRPr>
            </a:lvl6pPr>
            <a:lvl7pPr lvl="6" rtl="0">
              <a:lnSpc>
                <a:spcPct val="100000"/>
              </a:lnSpc>
              <a:spcBef>
                <a:spcPts val="0"/>
              </a:spcBef>
              <a:spcAft>
                <a:spcPts val="0"/>
              </a:spcAft>
              <a:buClr>
                <a:srgbClr val="E86A00"/>
              </a:buClr>
              <a:buSzPts val="3600"/>
              <a:buNone/>
              <a:defRPr sz="3600">
                <a:solidFill>
                  <a:srgbClr val="E86A00"/>
                </a:solidFill>
              </a:defRPr>
            </a:lvl7pPr>
            <a:lvl8pPr lvl="7" rtl="0">
              <a:lnSpc>
                <a:spcPct val="100000"/>
              </a:lnSpc>
              <a:spcBef>
                <a:spcPts val="0"/>
              </a:spcBef>
              <a:spcAft>
                <a:spcPts val="0"/>
              </a:spcAft>
              <a:buClr>
                <a:srgbClr val="E86A00"/>
              </a:buClr>
              <a:buSzPts val="3600"/>
              <a:buNone/>
              <a:defRPr sz="3600">
                <a:solidFill>
                  <a:srgbClr val="E86A00"/>
                </a:solidFill>
              </a:defRPr>
            </a:lvl8pPr>
            <a:lvl9pPr lvl="8" rtl="0">
              <a:lnSpc>
                <a:spcPct val="100000"/>
              </a:lnSpc>
              <a:spcBef>
                <a:spcPts val="0"/>
              </a:spcBef>
              <a:spcAft>
                <a:spcPts val="0"/>
              </a:spcAft>
              <a:buClr>
                <a:srgbClr val="E86A00"/>
              </a:buClr>
              <a:buSzPts val="3600"/>
              <a:buNone/>
              <a:defRPr sz="3600">
                <a:solidFill>
                  <a:srgbClr val="E86A00"/>
                </a:solidFill>
              </a:defRPr>
            </a:lvl9pPr>
          </a:lstStyle>
          <a:p>
            <a:endParaRPr/>
          </a:p>
        </p:txBody>
      </p:sp>
      <p:sp>
        <p:nvSpPr>
          <p:cNvPr id="284" name="Google Shape;284;p37"/>
          <p:cNvSpPr txBox="1">
            <a:spLocks noGrp="1"/>
          </p:cNvSpPr>
          <p:nvPr>
            <p:ph type="sldNum" idx="12"/>
          </p:nvPr>
        </p:nvSpPr>
        <p:spPr>
          <a:xfrm>
            <a:off x="11280575" y="6201587"/>
            <a:ext cx="732000" cy="524700"/>
          </a:xfrm>
          <a:prstGeom prst="rect">
            <a:avLst/>
          </a:prstGeom>
        </p:spPr>
        <p:txBody>
          <a:bodyPr spcFirstLastPara="1" wrap="square" lIns="159025" tIns="159025" rIns="159025" bIns="1590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85" name="Google Shape;285;p37"/>
          <p:cNvPicPr preferRelativeResize="0"/>
          <p:nvPr/>
        </p:nvPicPr>
        <p:blipFill>
          <a:blip r:embed="rId2">
            <a:alphaModFix/>
          </a:blip>
          <a:stretch>
            <a:fillRect/>
          </a:stretch>
        </p:blipFill>
        <p:spPr>
          <a:xfrm>
            <a:off x="2398383" y="2129583"/>
            <a:ext cx="1831491" cy="61616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w Presenter names" type="title">
  <p:cSld name="TITLE">
    <p:bg>
      <p:bgPr>
        <a:solidFill>
          <a:schemeClr val="lt1"/>
        </a:solidFill>
        <a:effectLst/>
      </p:bgPr>
    </p:bg>
    <p:spTree>
      <p:nvGrpSpPr>
        <p:cNvPr id="1" name="Shape 291"/>
        <p:cNvGrpSpPr/>
        <p:nvPr/>
      </p:nvGrpSpPr>
      <p:grpSpPr>
        <a:xfrm>
          <a:off x="0" y="0"/>
          <a:ext cx="0" cy="0"/>
          <a:chOff x="0" y="0"/>
          <a:chExt cx="0" cy="0"/>
        </a:xfrm>
      </p:grpSpPr>
      <p:grpSp>
        <p:nvGrpSpPr>
          <p:cNvPr id="292" name="Google Shape;292;p39"/>
          <p:cNvGrpSpPr/>
          <p:nvPr/>
        </p:nvGrpSpPr>
        <p:grpSpPr>
          <a:xfrm>
            <a:off x="8130968" y="7"/>
            <a:ext cx="4060732" cy="2707359"/>
            <a:chOff x="6098378" y="5"/>
            <a:chExt cx="3045625" cy="2030570"/>
          </a:xfrm>
        </p:grpSpPr>
        <p:sp>
          <p:nvSpPr>
            <p:cNvPr id="293" name="Google Shape;293;p39"/>
            <p:cNvSpPr/>
            <p:nvPr/>
          </p:nvSpPr>
          <p:spPr>
            <a:xfrm>
              <a:off x="8128803" y="16"/>
              <a:ext cx="1015200" cy="10152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p39"/>
            <p:cNvSpPr/>
            <p:nvPr/>
          </p:nvSpPr>
          <p:spPr>
            <a:xfrm flipH="1">
              <a:off x="7113463" y="5"/>
              <a:ext cx="1015200" cy="1015200"/>
            </a:xfrm>
            <a:prstGeom prst="rtTriangle">
              <a:avLst/>
            </a:prstGeom>
            <a:solidFill>
              <a:srgbClr val="00A2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p39"/>
            <p:cNvSpPr/>
            <p:nvPr/>
          </p:nvSpPr>
          <p:spPr>
            <a:xfrm rot="10800000" flipH="1">
              <a:off x="7113588" y="107"/>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p39"/>
            <p:cNvSpPr/>
            <p:nvPr/>
          </p:nvSpPr>
          <p:spPr>
            <a:xfrm rot="10800000">
              <a:off x="6098378" y="97"/>
              <a:ext cx="1015200" cy="10152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p39"/>
            <p:cNvSpPr/>
            <p:nvPr/>
          </p:nvSpPr>
          <p:spPr>
            <a:xfrm rot="10800000">
              <a:off x="8128789" y="1015375"/>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98" name="Google Shape;298;p39"/>
          <p:cNvSpPr txBox="1">
            <a:spLocks noGrp="1"/>
          </p:cNvSpPr>
          <p:nvPr>
            <p:ph type="subTitle" idx="1"/>
          </p:nvPr>
        </p:nvSpPr>
        <p:spPr>
          <a:xfrm>
            <a:off x="614601" y="5176384"/>
            <a:ext cx="10962900" cy="5772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Clr>
                <a:srgbClr val="E86A00"/>
              </a:buClr>
              <a:buSzPts val="2800"/>
              <a:buNone/>
              <a:defRPr sz="2800">
                <a:solidFill>
                  <a:srgbClr val="E86A00"/>
                </a:solidFill>
              </a:defRPr>
            </a:lvl1pPr>
            <a:lvl2pPr lvl="1" rtl="0">
              <a:lnSpc>
                <a:spcPct val="100000"/>
              </a:lnSpc>
              <a:spcBef>
                <a:spcPts val="0"/>
              </a:spcBef>
              <a:spcAft>
                <a:spcPts val="0"/>
              </a:spcAft>
              <a:buClr>
                <a:srgbClr val="E86A00"/>
              </a:buClr>
              <a:buSzPts val="2800"/>
              <a:buNone/>
              <a:defRPr sz="2800">
                <a:solidFill>
                  <a:srgbClr val="E86A00"/>
                </a:solidFill>
              </a:defRPr>
            </a:lvl2pPr>
            <a:lvl3pPr lvl="2" rtl="0">
              <a:lnSpc>
                <a:spcPct val="100000"/>
              </a:lnSpc>
              <a:spcBef>
                <a:spcPts val="0"/>
              </a:spcBef>
              <a:spcAft>
                <a:spcPts val="0"/>
              </a:spcAft>
              <a:buClr>
                <a:srgbClr val="E86A00"/>
              </a:buClr>
              <a:buSzPts val="2800"/>
              <a:buNone/>
              <a:defRPr sz="2800">
                <a:solidFill>
                  <a:srgbClr val="E86A00"/>
                </a:solidFill>
              </a:defRPr>
            </a:lvl3pPr>
            <a:lvl4pPr lvl="3" rtl="0">
              <a:lnSpc>
                <a:spcPct val="100000"/>
              </a:lnSpc>
              <a:spcBef>
                <a:spcPts val="0"/>
              </a:spcBef>
              <a:spcAft>
                <a:spcPts val="0"/>
              </a:spcAft>
              <a:buClr>
                <a:srgbClr val="E86A00"/>
              </a:buClr>
              <a:buSzPts val="2800"/>
              <a:buNone/>
              <a:defRPr sz="2800">
                <a:solidFill>
                  <a:srgbClr val="E86A00"/>
                </a:solidFill>
              </a:defRPr>
            </a:lvl4pPr>
            <a:lvl5pPr lvl="4" rtl="0">
              <a:lnSpc>
                <a:spcPct val="100000"/>
              </a:lnSpc>
              <a:spcBef>
                <a:spcPts val="0"/>
              </a:spcBef>
              <a:spcAft>
                <a:spcPts val="0"/>
              </a:spcAft>
              <a:buClr>
                <a:srgbClr val="E86A00"/>
              </a:buClr>
              <a:buSzPts val="2800"/>
              <a:buNone/>
              <a:defRPr sz="2800">
                <a:solidFill>
                  <a:srgbClr val="E86A00"/>
                </a:solidFill>
              </a:defRPr>
            </a:lvl5pPr>
            <a:lvl6pPr lvl="5" rtl="0">
              <a:lnSpc>
                <a:spcPct val="100000"/>
              </a:lnSpc>
              <a:spcBef>
                <a:spcPts val="0"/>
              </a:spcBef>
              <a:spcAft>
                <a:spcPts val="0"/>
              </a:spcAft>
              <a:buClr>
                <a:srgbClr val="E86A00"/>
              </a:buClr>
              <a:buSzPts val="2800"/>
              <a:buNone/>
              <a:defRPr sz="2800">
                <a:solidFill>
                  <a:srgbClr val="E86A00"/>
                </a:solidFill>
              </a:defRPr>
            </a:lvl6pPr>
            <a:lvl7pPr lvl="6" rtl="0">
              <a:lnSpc>
                <a:spcPct val="100000"/>
              </a:lnSpc>
              <a:spcBef>
                <a:spcPts val="0"/>
              </a:spcBef>
              <a:spcAft>
                <a:spcPts val="0"/>
              </a:spcAft>
              <a:buClr>
                <a:srgbClr val="E86A00"/>
              </a:buClr>
              <a:buSzPts val="2800"/>
              <a:buNone/>
              <a:defRPr sz="2800">
                <a:solidFill>
                  <a:srgbClr val="E86A00"/>
                </a:solidFill>
              </a:defRPr>
            </a:lvl7pPr>
            <a:lvl8pPr lvl="7" rtl="0">
              <a:lnSpc>
                <a:spcPct val="100000"/>
              </a:lnSpc>
              <a:spcBef>
                <a:spcPts val="0"/>
              </a:spcBef>
              <a:spcAft>
                <a:spcPts val="0"/>
              </a:spcAft>
              <a:buClr>
                <a:srgbClr val="E86A00"/>
              </a:buClr>
              <a:buSzPts val="2800"/>
              <a:buNone/>
              <a:defRPr sz="2800">
                <a:solidFill>
                  <a:srgbClr val="E86A00"/>
                </a:solidFill>
              </a:defRPr>
            </a:lvl8pPr>
            <a:lvl9pPr lvl="8" rtl="0">
              <a:lnSpc>
                <a:spcPct val="100000"/>
              </a:lnSpc>
              <a:spcBef>
                <a:spcPts val="0"/>
              </a:spcBef>
              <a:spcAft>
                <a:spcPts val="0"/>
              </a:spcAft>
              <a:buClr>
                <a:srgbClr val="E86A00"/>
              </a:buClr>
              <a:buSzPts val="2800"/>
              <a:buNone/>
              <a:defRPr sz="2800">
                <a:solidFill>
                  <a:srgbClr val="E86A00"/>
                </a:solidFill>
              </a:defRPr>
            </a:lvl9pPr>
          </a:lstStyle>
          <a:p>
            <a:endParaRPr/>
          </a:p>
        </p:txBody>
      </p:sp>
      <p:sp>
        <p:nvSpPr>
          <p:cNvPr id="299" name="Google Shape;299;p39"/>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00" name="Google Shape;300;p39"/>
          <p:cNvPicPr preferRelativeResize="0"/>
          <p:nvPr/>
        </p:nvPicPr>
        <p:blipFill>
          <a:blip r:embed="rId2">
            <a:alphaModFix/>
          </a:blip>
          <a:stretch>
            <a:fillRect/>
          </a:stretch>
        </p:blipFill>
        <p:spPr>
          <a:xfrm>
            <a:off x="1032051" y="1828800"/>
            <a:ext cx="10127907" cy="2354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orkshop Title slide">
  <p:cSld name="TITLE_1">
    <p:bg>
      <p:bgPr>
        <a:solidFill>
          <a:srgbClr val="EBEBEB"/>
        </a:solidFill>
        <a:effectLst/>
      </p:bgPr>
    </p:bg>
    <p:spTree>
      <p:nvGrpSpPr>
        <p:cNvPr id="1" name="Shape 301"/>
        <p:cNvGrpSpPr/>
        <p:nvPr/>
      </p:nvGrpSpPr>
      <p:grpSpPr>
        <a:xfrm>
          <a:off x="0" y="0"/>
          <a:ext cx="0" cy="0"/>
          <a:chOff x="0" y="0"/>
          <a:chExt cx="0" cy="0"/>
        </a:xfrm>
      </p:grpSpPr>
      <p:grpSp>
        <p:nvGrpSpPr>
          <p:cNvPr id="302" name="Google Shape;302;p40"/>
          <p:cNvGrpSpPr/>
          <p:nvPr/>
        </p:nvGrpSpPr>
        <p:grpSpPr>
          <a:xfrm>
            <a:off x="8130968" y="7"/>
            <a:ext cx="4060732" cy="2707359"/>
            <a:chOff x="6098378" y="5"/>
            <a:chExt cx="3045625" cy="2030570"/>
          </a:xfrm>
        </p:grpSpPr>
        <p:sp>
          <p:nvSpPr>
            <p:cNvPr id="303" name="Google Shape;303;p40"/>
            <p:cNvSpPr/>
            <p:nvPr/>
          </p:nvSpPr>
          <p:spPr>
            <a:xfrm>
              <a:off x="8128803" y="16"/>
              <a:ext cx="1015200" cy="10152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p40"/>
            <p:cNvSpPr/>
            <p:nvPr/>
          </p:nvSpPr>
          <p:spPr>
            <a:xfrm flipH="1">
              <a:off x="7113463" y="5"/>
              <a:ext cx="1015200" cy="1015200"/>
            </a:xfrm>
            <a:prstGeom prst="rtTriangle">
              <a:avLst/>
            </a:prstGeom>
            <a:solidFill>
              <a:srgbClr val="00A2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05" name="Google Shape;305;p40"/>
            <p:cNvSpPr/>
            <p:nvPr/>
          </p:nvSpPr>
          <p:spPr>
            <a:xfrm rot="10800000" flipH="1">
              <a:off x="7113588" y="107"/>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p40"/>
            <p:cNvSpPr/>
            <p:nvPr/>
          </p:nvSpPr>
          <p:spPr>
            <a:xfrm rot="10800000">
              <a:off x="6098378" y="97"/>
              <a:ext cx="1015200" cy="10152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p40"/>
            <p:cNvSpPr/>
            <p:nvPr/>
          </p:nvSpPr>
          <p:spPr>
            <a:xfrm rot="10800000">
              <a:off x="8128789" y="1015375"/>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8" name="Google Shape;308;p40"/>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p40"/>
          <p:cNvSpPr txBox="1">
            <a:spLocks noGrp="1"/>
          </p:cNvSpPr>
          <p:nvPr>
            <p:ph type="title"/>
          </p:nvPr>
        </p:nvSpPr>
        <p:spPr>
          <a:xfrm>
            <a:off x="614600" y="2869796"/>
            <a:ext cx="10962900" cy="1118400"/>
          </a:xfrm>
          <a:prstGeom prst="rect">
            <a:avLst/>
          </a:prstGeom>
        </p:spPr>
        <p:txBody>
          <a:bodyPr spcFirstLastPara="1" wrap="square" lIns="121900" tIns="121900" rIns="121900" bIns="121900" anchor="ctr" anchorCtr="0"/>
          <a:lstStyle>
            <a:lvl1pPr lvl="0" algn="ctr" rtl="0">
              <a:spcBef>
                <a:spcPts val="0"/>
              </a:spcBef>
              <a:spcAft>
                <a:spcPts val="0"/>
              </a:spcAft>
              <a:buClr>
                <a:srgbClr val="E86A00"/>
              </a:buClr>
              <a:buSzPts val="5600"/>
              <a:buNone/>
              <a:defRPr sz="5600">
                <a:solidFill>
                  <a:srgbClr val="E86A00"/>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pic>
        <p:nvPicPr>
          <p:cNvPr id="310" name="Google Shape;310;p40"/>
          <p:cNvPicPr preferRelativeResize="0"/>
          <p:nvPr/>
        </p:nvPicPr>
        <p:blipFill>
          <a:blip r:embed="rId2">
            <a:alphaModFix/>
          </a:blip>
          <a:stretch>
            <a:fillRect/>
          </a:stretch>
        </p:blipFill>
        <p:spPr>
          <a:xfrm>
            <a:off x="7630534" y="5036767"/>
            <a:ext cx="3730994" cy="8672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EBEBEB"/>
        </a:solidFill>
        <a:effectLst/>
      </p:bgPr>
    </p:bg>
    <p:spTree>
      <p:nvGrpSpPr>
        <p:cNvPr id="1" name="Shape 311"/>
        <p:cNvGrpSpPr/>
        <p:nvPr/>
      </p:nvGrpSpPr>
      <p:grpSpPr>
        <a:xfrm>
          <a:off x="0" y="0"/>
          <a:ext cx="0" cy="0"/>
          <a:chOff x="0" y="0"/>
          <a:chExt cx="0" cy="0"/>
        </a:xfrm>
      </p:grpSpPr>
      <p:grpSp>
        <p:nvGrpSpPr>
          <p:cNvPr id="312" name="Google Shape;312;p41"/>
          <p:cNvGrpSpPr/>
          <p:nvPr/>
        </p:nvGrpSpPr>
        <p:grpSpPr>
          <a:xfrm>
            <a:off x="8130968" y="7"/>
            <a:ext cx="4060732" cy="2707359"/>
            <a:chOff x="6098378" y="5"/>
            <a:chExt cx="3045625" cy="2030570"/>
          </a:xfrm>
        </p:grpSpPr>
        <p:sp>
          <p:nvSpPr>
            <p:cNvPr id="313" name="Google Shape;313;p41"/>
            <p:cNvSpPr/>
            <p:nvPr/>
          </p:nvSpPr>
          <p:spPr>
            <a:xfrm>
              <a:off x="8128803" y="16"/>
              <a:ext cx="1015200" cy="10152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 name="Google Shape;314;p41"/>
            <p:cNvSpPr/>
            <p:nvPr/>
          </p:nvSpPr>
          <p:spPr>
            <a:xfrm flipH="1">
              <a:off x="7113463" y="5"/>
              <a:ext cx="1015200" cy="1015200"/>
            </a:xfrm>
            <a:prstGeom prst="rtTriangle">
              <a:avLst/>
            </a:prstGeom>
            <a:solidFill>
              <a:srgbClr val="00A2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41"/>
            <p:cNvSpPr/>
            <p:nvPr/>
          </p:nvSpPr>
          <p:spPr>
            <a:xfrm rot="10800000" flipH="1">
              <a:off x="7113588" y="107"/>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 name="Google Shape;316;p41"/>
            <p:cNvSpPr/>
            <p:nvPr/>
          </p:nvSpPr>
          <p:spPr>
            <a:xfrm rot="10800000">
              <a:off x="6098378" y="97"/>
              <a:ext cx="1015200" cy="10152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7" name="Google Shape;317;p41"/>
            <p:cNvSpPr/>
            <p:nvPr/>
          </p:nvSpPr>
          <p:spPr>
            <a:xfrm rot="10800000">
              <a:off x="8128789" y="1015375"/>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18" name="Google Shape;318;p41"/>
          <p:cNvSpPr txBox="1">
            <a:spLocks noGrp="1"/>
          </p:cNvSpPr>
          <p:nvPr>
            <p:ph type="title"/>
          </p:nvPr>
        </p:nvSpPr>
        <p:spPr>
          <a:xfrm>
            <a:off x="614600" y="2869796"/>
            <a:ext cx="10962900" cy="1118400"/>
          </a:xfrm>
          <a:prstGeom prst="rect">
            <a:avLst/>
          </a:prstGeom>
        </p:spPr>
        <p:txBody>
          <a:bodyPr spcFirstLastPara="1" wrap="square" lIns="121900" tIns="121900" rIns="121900" bIns="121900" anchor="ctr" anchorCtr="0"/>
          <a:lstStyle>
            <a:lvl1pPr lvl="0" algn="ctr" rtl="0">
              <a:spcBef>
                <a:spcPts val="0"/>
              </a:spcBef>
              <a:spcAft>
                <a:spcPts val="0"/>
              </a:spcAft>
              <a:buClr>
                <a:srgbClr val="E86A00"/>
              </a:buClr>
              <a:buSzPts val="5600"/>
              <a:buNone/>
              <a:defRPr sz="5600">
                <a:solidFill>
                  <a:srgbClr val="E86A00"/>
                </a:solidFill>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319" name="Google Shape;319;p41"/>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
        <p:cNvGrpSpPr/>
        <p:nvPr/>
      </p:nvGrpSpPr>
      <p:grpSpPr>
        <a:xfrm>
          <a:off x="0" y="0"/>
          <a:ext cx="0" cy="0"/>
          <a:chOff x="0" y="0"/>
          <a:chExt cx="0" cy="0"/>
        </a:xfrm>
      </p:grpSpPr>
      <p:grpSp>
        <p:nvGrpSpPr>
          <p:cNvPr id="321" name="Google Shape;321;p42"/>
          <p:cNvGrpSpPr/>
          <p:nvPr/>
        </p:nvGrpSpPr>
        <p:grpSpPr>
          <a:xfrm>
            <a:off x="0" y="5204762"/>
            <a:ext cx="12191695" cy="1653192"/>
            <a:chOff x="0" y="3903669"/>
            <a:chExt cx="9144000" cy="1239925"/>
          </a:xfrm>
        </p:grpSpPr>
        <p:sp>
          <p:nvSpPr>
            <p:cNvPr id="322" name="Google Shape;322;p42"/>
            <p:cNvSpPr/>
            <p:nvPr/>
          </p:nvSpPr>
          <p:spPr>
            <a:xfrm>
              <a:off x="8154895" y="3903669"/>
              <a:ext cx="989100" cy="9879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 name="Google Shape;323;p42"/>
            <p:cNvSpPr/>
            <p:nvPr/>
          </p:nvSpPr>
          <p:spPr>
            <a:xfrm flipH="1">
              <a:off x="6181163" y="3903669"/>
              <a:ext cx="989100" cy="9879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p42"/>
            <p:cNvSpPr/>
            <p:nvPr/>
          </p:nvSpPr>
          <p:spPr>
            <a:xfrm>
              <a:off x="7170274" y="3903669"/>
              <a:ext cx="989100" cy="987900"/>
            </a:xfrm>
            <a:prstGeom prst="rect">
              <a:avLst/>
            </a:prstGeom>
            <a:solidFill>
              <a:srgbClr val="00A2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 name="Google Shape;325;p42"/>
            <p:cNvSpPr/>
            <p:nvPr/>
          </p:nvSpPr>
          <p:spPr>
            <a:xfrm rot="10800000">
              <a:off x="8154757" y="3903682"/>
              <a:ext cx="989100" cy="9879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 name="Google Shape;326;p42"/>
            <p:cNvSpPr/>
            <p:nvPr/>
          </p:nvSpPr>
          <p:spPr>
            <a:xfrm>
              <a:off x="0" y="4891594"/>
              <a:ext cx="9144000" cy="2520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27" name="Google Shape;327;p42"/>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lstStyle>
            <a:lvl1pPr lvl="0" rtl="0">
              <a:spcBef>
                <a:spcPts val="0"/>
              </a:spcBef>
              <a:spcAft>
                <a:spcPts val="0"/>
              </a:spcAft>
              <a:buClr>
                <a:srgbClr val="E86A00"/>
              </a:buClr>
              <a:buSzPts val="3700"/>
              <a:buNone/>
              <a:defRPr>
                <a:solidFill>
                  <a:srgbClr val="E86A00"/>
                </a:solidFill>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28" name="Google Shape;328;p42"/>
          <p:cNvSpPr txBox="1">
            <a:spLocks noGrp="1"/>
          </p:cNvSpPr>
          <p:nvPr>
            <p:ph type="body" idx="1"/>
          </p:nvPr>
        </p:nvSpPr>
        <p:spPr>
          <a:xfrm>
            <a:off x="415600" y="1639833"/>
            <a:ext cx="11360700" cy="1364400"/>
          </a:xfrm>
          <a:prstGeom prst="rect">
            <a:avLst/>
          </a:prstGeom>
        </p:spPr>
        <p:txBody>
          <a:bodyPr spcFirstLastPara="1" wrap="square" lIns="121900" tIns="121900" rIns="121900" bIns="121900" anchor="t" anchorCtr="0"/>
          <a:lstStyle>
            <a:lvl1pPr marL="457200" lvl="0" indent="-463550" rtl="0">
              <a:spcBef>
                <a:spcPts val="0"/>
              </a:spcBef>
              <a:spcAft>
                <a:spcPts val="0"/>
              </a:spcAft>
              <a:buSzPts val="3700"/>
              <a:buChar char="●"/>
              <a:defRPr/>
            </a:lvl1pPr>
            <a:lvl2pPr marL="914400" lvl="1" indent="-431800" rtl="0">
              <a:spcBef>
                <a:spcPts val="2100"/>
              </a:spcBef>
              <a:spcAft>
                <a:spcPts val="0"/>
              </a:spcAft>
              <a:buSzPts val="3200"/>
              <a:buChar char="○"/>
              <a:defRPr/>
            </a:lvl2pPr>
            <a:lvl3pPr marL="1371600" lvl="2" indent="-381000" rtl="0">
              <a:spcBef>
                <a:spcPts val="2100"/>
              </a:spcBef>
              <a:spcAft>
                <a:spcPts val="0"/>
              </a:spcAft>
              <a:buSzPts val="24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9" name="Google Shape;329;p42"/>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0"/>
        <p:cNvGrpSpPr/>
        <p:nvPr/>
      </p:nvGrpSpPr>
      <p:grpSpPr>
        <a:xfrm>
          <a:off x="0" y="0"/>
          <a:ext cx="0" cy="0"/>
          <a:chOff x="0" y="0"/>
          <a:chExt cx="0" cy="0"/>
        </a:xfrm>
      </p:grpSpPr>
      <p:sp>
        <p:nvSpPr>
          <p:cNvPr id="331" name="Google Shape;331;p43"/>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43"/>
          <p:cNvSpPr txBox="1">
            <a:spLocks noGrp="1"/>
          </p:cNvSpPr>
          <p:nvPr>
            <p:ph type="body" idx="1"/>
          </p:nvPr>
        </p:nvSpPr>
        <p:spPr>
          <a:xfrm>
            <a:off x="415600" y="1639967"/>
            <a:ext cx="5333100" cy="4452000"/>
          </a:xfrm>
          <a:prstGeom prst="rect">
            <a:avLst/>
          </a:prstGeom>
        </p:spPr>
        <p:txBody>
          <a:bodyPr spcFirstLastPara="1" wrap="square" lIns="121900" tIns="121900" rIns="121900" bIns="121900" anchor="t" anchorCtr="0"/>
          <a:lstStyle>
            <a:lvl1pPr marL="457200" lvl="0" indent="-463550" rtl="0">
              <a:spcBef>
                <a:spcPts val="0"/>
              </a:spcBef>
              <a:spcAft>
                <a:spcPts val="0"/>
              </a:spcAft>
              <a:buSzPts val="3700"/>
              <a:buChar char="●"/>
              <a:defRPr/>
            </a:lvl1pPr>
            <a:lvl2pPr marL="914400" lvl="1" indent="-431800" rtl="0">
              <a:spcBef>
                <a:spcPts val="2100"/>
              </a:spcBef>
              <a:spcAft>
                <a:spcPts val="0"/>
              </a:spcAft>
              <a:buSzPts val="3200"/>
              <a:buChar char="○"/>
              <a:defRPr/>
            </a:lvl2pPr>
            <a:lvl3pPr marL="1371600" lvl="2" indent="-381000" rtl="0">
              <a:spcBef>
                <a:spcPts val="2100"/>
              </a:spcBef>
              <a:spcAft>
                <a:spcPts val="0"/>
              </a:spcAft>
              <a:buSzPts val="2400"/>
              <a:buChar char="■"/>
              <a:defRPr/>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33" name="Google Shape;333;p43"/>
          <p:cNvSpPr txBox="1">
            <a:spLocks noGrp="1"/>
          </p:cNvSpPr>
          <p:nvPr>
            <p:ph type="body" idx="2"/>
          </p:nvPr>
        </p:nvSpPr>
        <p:spPr>
          <a:xfrm>
            <a:off x="6443200" y="1639967"/>
            <a:ext cx="5333100" cy="4452000"/>
          </a:xfrm>
          <a:prstGeom prst="rect">
            <a:avLst/>
          </a:prstGeom>
        </p:spPr>
        <p:txBody>
          <a:bodyPr spcFirstLastPara="1" wrap="square" lIns="121900" tIns="121900" rIns="121900" bIns="121900" anchor="t" anchorCtr="0"/>
          <a:lstStyle>
            <a:lvl1pPr marL="457200" lvl="0" indent="-463550" rtl="0">
              <a:spcBef>
                <a:spcPts val="0"/>
              </a:spcBef>
              <a:spcAft>
                <a:spcPts val="0"/>
              </a:spcAft>
              <a:buSzPts val="3700"/>
              <a:buChar char="●"/>
              <a:defRPr/>
            </a:lvl1pPr>
            <a:lvl2pPr marL="914400" lvl="1" indent="-431800" rtl="0">
              <a:spcBef>
                <a:spcPts val="2100"/>
              </a:spcBef>
              <a:spcAft>
                <a:spcPts val="0"/>
              </a:spcAft>
              <a:buSzPts val="3200"/>
              <a:buChar char="○"/>
              <a:defRPr/>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34" name="Google Shape;334;p43"/>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5"/>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45" name="Google Shape;45;p5"/>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46" name="Google Shape;46;p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5"/>
        <p:cNvGrpSpPr/>
        <p:nvPr/>
      </p:nvGrpSpPr>
      <p:grpSpPr>
        <a:xfrm>
          <a:off x="0" y="0"/>
          <a:ext cx="0" cy="0"/>
          <a:chOff x="0" y="0"/>
          <a:chExt cx="0" cy="0"/>
        </a:xfrm>
      </p:grpSpPr>
      <p:sp>
        <p:nvSpPr>
          <p:cNvPr id="336" name="Google Shape;336;p44"/>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7" name="Google Shape;337;p4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8"/>
        <p:cNvGrpSpPr/>
        <p:nvPr/>
      </p:nvGrpSpPr>
      <p:grpSpPr>
        <a:xfrm>
          <a:off x="0" y="0"/>
          <a:ext cx="0" cy="0"/>
          <a:chOff x="0" y="0"/>
          <a:chExt cx="0" cy="0"/>
        </a:xfrm>
      </p:grpSpPr>
      <p:sp>
        <p:nvSpPr>
          <p:cNvPr id="339" name="Google Shape;339;p45"/>
          <p:cNvSpPr txBox="1">
            <a:spLocks noGrp="1"/>
          </p:cNvSpPr>
          <p:nvPr>
            <p:ph type="body" idx="1"/>
          </p:nvPr>
        </p:nvSpPr>
        <p:spPr>
          <a:xfrm>
            <a:off x="415600" y="1954405"/>
            <a:ext cx="3744000" cy="4137600"/>
          </a:xfrm>
          <a:prstGeom prst="rect">
            <a:avLst/>
          </a:prstGeom>
        </p:spPr>
        <p:txBody>
          <a:bodyPr spcFirstLastPara="1" wrap="square" lIns="121900" tIns="121900" rIns="121900" bIns="121900" anchor="t" anchorCtr="0"/>
          <a:lstStyle>
            <a:lvl1pPr marL="457200" lvl="0" indent="-463550" rtl="0">
              <a:spcBef>
                <a:spcPts val="0"/>
              </a:spcBef>
              <a:spcAft>
                <a:spcPts val="0"/>
              </a:spcAft>
              <a:buSzPts val="3700"/>
              <a:buChar char="●"/>
              <a:defRPr/>
            </a:lvl1pPr>
            <a:lvl2pPr marL="914400" lvl="1" indent="-431800" rtl="0">
              <a:spcBef>
                <a:spcPts val="2100"/>
              </a:spcBef>
              <a:spcAft>
                <a:spcPts val="0"/>
              </a:spcAft>
              <a:buSzPts val="3200"/>
              <a:buChar char="○"/>
              <a:defRPr/>
            </a:lvl2pPr>
            <a:lvl3pPr marL="1371600" lvl="2" indent="-381000" rtl="0">
              <a:spcBef>
                <a:spcPts val="2100"/>
              </a:spcBef>
              <a:spcAft>
                <a:spcPts val="0"/>
              </a:spcAft>
              <a:buSzPts val="2400"/>
              <a:buChar char="■"/>
              <a:defRPr/>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0" name="Google Shape;340;p45"/>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p45"/>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A2FF"/>
        </a:solidFill>
        <a:effectLst/>
      </p:bgPr>
    </p:bg>
    <p:spTree>
      <p:nvGrpSpPr>
        <p:cNvPr id="1" name="Shape 342"/>
        <p:cNvGrpSpPr/>
        <p:nvPr/>
      </p:nvGrpSpPr>
      <p:grpSpPr>
        <a:xfrm>
          <a:off x="0" y="0"/>
          <a:ext cx="0" cy="0"/>
          <a:chOff x="0" y="0"/>
          <a:chExt cx="0" cy="0"/>
        </a:xfrm>
      </p:grpSpPr>
      <p:grpSp>
        <p:nvGrpSpPr>
          <p:cNvPr id="343" name="Google Shape;343;p46"/>
          <p:cNvGrpSpPr/>
          <p:nvPr/>
        </p:nvGrpSpPr>
        <p:grpSpPr>
          <a:xfrm>
            <a:off x="8130968" y="7"/>
            <a:ext cx="4060732" cy="2707359"/>
            <a:chOff x="6098378" y="5"/>
            <a:chExt cx="3045625" cy="2030570"/>
          </a:xfrm>
        </p:grpSpPr>
        <p:sp>
          <p:nvSpPr>
            <p:cNvPr id="344" name="Google Shape;344;p46"/>
            <p:cNvSpPr/>
            <p:nvPr/>
          </p:nvSpPr>
          <p:spPr>
            <a:xfrm>
              <a:off x="8128803" y="16"/>
              <a:ext cx="1015200" cy="10152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p46"/>
            <p:cNvSpPr/>
            <p:nvPr/>
          </p:nvSpPr>
          <p:spPr>
            <a:xfrm flipH="1">
              <a:off x="7113463" y="5"/>
              <a:ext cx="1015200" cy="1015200"/>
            </a:xfrm>
            <a:prstGeom prst="rtTriangle">
              <a:avLst/>
            </a:prstGeom>
            <a:solidFill>
              <a:srgbClr val="EBEB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p46"/>
            <p:cNvSpPr/>
            <p:nvPr/>
          </p:nvSpPr>
          <p:spPr>
            <a:xfrm rot="10800000" flipH="1">
              <a:off x="7113588" y="107"/>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p46"/>
            <p:cNvSpPr/>
            <p:nvPr/>
          </p:nvSpPr>
          <p:spPr>
            <a:xfrm rot="10800000">
              <a:off x="6098378" y="97"/>
              <a:ext cx="1015200" cy="10152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p46"/>
            <p:cNvSpPr/>
            <p:nvPr/>
          </p:nvSpPr>
          <p:spPr>
            <a:xfrm rot="10800000">
              <a:off x="8128789" y="1015375"/>
              <a:ext cx="1015200" cy="1015200"/>
            </a:xfrm>
            <a:prstGeom prst="rtTriangle">
              <a:avLst/>
            </a:prstGeom>
            <a:solidFill>
              <a:srgbClr val="FFAB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49" name="Google Shape;349;p46"/>
          <p:cNvSpPr txBox="1">
            <a:spLocks noGrp="1"/>
          </p:cNvSpPr>
          <p:nvPr>
            <p:ph type="title"/>
          </p:nvPr>
        </p:nvSpPr>
        <p:spPr>
          <a:xfrm>
            <a:off x="653667" y="701800"/>
            <a:ext cx="7491600" cy="5454300"/>
          </a:xfrm>
          <a:prstGeom prst="rect">
            <a:avLst/>
          </a:prstGeom>
        </p:spPr>
        <p:txBody>
          <a:bodyPr spcFirstLastPara="1" wrap="square" lIns="121900" tIns="121900" rIns="121900" bIns="121900" anchor="ctr" anchorCtr="0"/>
          <a:lstStyle>
            <a:lvl1pPr lvl="0" algn="ctr" rtl="0">
              <a:spcBef>
                <a:spcPts val="0"/>
              </a:spcBef>
              <a:spcAft>
                <a:spcPts val="0"/>
              </a:spcAft>
              <a:buClr>
                <a:srgbClr val="EBEBEB"/>
              </a:buClr>
              <a:buSzPts val="6400"/>
              <a:buNone/>
              <a:defRPr sz="6400">
                <a:solidFill>
                  <a:srgbClr val="EBEBEB"/>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a:endParaRPr/>
          </a:p>
        </p:txBody>
      </p:sp>
      <p:sp>
        <p:nvSpPr>
          <p:cNvPr id="350" name="Google Shape;350;p46"/>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EBEBEB"/>
        </a:solidFill>
        <a:effectLst/>
      </p:bgPr>
    </p:bg>
    <p:spTree>
      <p:nvGrpSpPr>
        <p:cNvPr id="1" name="Shape 351"/>
        <p:cNvGrpSpPr/>
        <p:nvPr/>
      </p:nvGrpSpPr>
      <p:grpSpPr>
        <a:xfrm>
          <a:off x="0" y="0"/>
          <a:ext cx="0" cy="0"/>
          <a:chOff x="0" y="0"/>
          <a:chExt cx="0" cy="0"/>
        </a:xfrm>
      </p:grpSpPr>
      <p:sp>
        <p:nvSpPr>
          <p:cNvPr id="352" name="Google Shape;352;p47"/>
          <p:cNvSpPr/>
          <p:nvPr/>
        </p:nvSpPr>
        <p:spPr>
          <a:xfrm>
            <a:off x="6096000" y="-233"/>
            <a:ext cx="6096000" cy="68580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53" name="Google Shape;353;p47"/>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354" name="Google Shape;354;p47"/>
          <p:cNvSpPr txBox="1">
            <a:spLocks noGrp="1"/>
          </p:cNvSpPr>
          <p:nvPr>
            <p:ph type="title"/>
          </p:nvPr>
        </p:nvSpPr>
        <p:spPr>
          <a:xfrm>
            <a:off x="354000" y="1534800"/>
            <a:ext cx="5393700" cy="2085900"/>
          </a:xfrm>
          <a:prstGeom prst="rect">
            <a:avLst/>
          </a:prstGeom>
        </p:spPr>
        <p:txBody>
          <a:bodyPr spcFirstLastPara="1" wrap="square" lIns="121900" tIns="121900" rIns="121900" bIns="121900" anchor="b" anchorCtr="0"/>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355" name="Google Shape;355;p47"/>
          <p:cNvSpPr txBox="1">
            <a:spLocks noGrp="1"/>
          </p:cNvSpPr>
          <p:nvPr>
            <p:ph type="subTitle" idx="1"/>
          </p:nvPr>
        </p:nvSpPr>
        <p:spPr>
          <a:xfrm>
            <a:off x="354000" y="3692002"/>
            <a:ext cx="5393700" cy="1692300"/>
          </a:xfrm>
          <a:prstGeom prst="rect">
            <a:avLst/>
          </a:prstGeom>
        </p:spPr>
        <p:txBody>
          <a:bodyPr spcFirstLastPara="1" wrap="square" lIns="121900" tIns="121900" rIns="121900" bIns="121900"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6" name="Google Shape;356;p47"/>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lstStyle>
            <a:lvl1pPr marL="457200" lvl="0" indent="-463550" rtl="0">
              <a:spcBef>
                <a:spcPts val="0"/>
              </a:spcBef>
              <a:spcAft>
                <a:spcPts val="0"/>
              </a:spcAft>
              <a:buClr>
                <a:srgbClr val="EBEBEB"/>
              </a:buClr>
              <a:buSzPts val="3700"/>
              <a:buChar char="●"/>
              <a:defRPr>
                <a:solidFill>
                  <a:srgbClr val="EBEBEB"/>
                </a:solidFill>
              </a:defRPr>
            </a:lvl1pPr>
            <a:lvl2pPr marL="914400" lvl="1" indent="-431800" rtl="0">
              <a:spcBef>
                <a:spcPts val="2100"/>
              </a:spcBef>
              <a:spcAft>
                <a:spcPts val="0"/>
              </a:spcAft>
              <a:buClr>
                <a:srgbClr val="EBEBEB"/>
              </a:buClr>
              <a:buSzPts val="3200"/>
              <a:buChar char="○"/>
              <a:defRPr>
                <a:solidFill>
                  <a:srgbClr val="EBEBEB"/>
                </a:solidFill>
              </a:defRPr>
            </a:lvl2pPr>
            <a:lvl3pPr marL="1371600" lvl="2" indent="-381000" rtl="0">
              <a:spcBef>
                <a:spcPts val="2100"/>
              </a:spcBef>
              <a:spcAft>
                <a:spcPts val="0"/>
              </a:spcAft>
              <a:buClr>
                <a:srgbClr val="EBEBEB"/>
              </a:buClr>
              <a:buSzPts val="2400"/>
              <a:buChar char="■"/>
              <a:defRPr>
                <a:solidFill>
                  <a:srgbClr val="EBEBEB"/>
                </a:solidFill>
              </a:defRPr>
            </a:lvl3pPr>
            <a:lvl4pPr marL="1828800" lvl="3" indent="-349250" rtl="0">
              <a:spcBef>
                <a:spcPts val="2100"/>
              </a:spcBef>
              <a:spcAft>
                <a:spcPts val="0"/>
              </a:spcAft>
              <a:buClr>
                <a:srgbClr val="EBEBEB"/>
              </a:buClr>
              <a:buSzPts val="1900"/>
              <a:buChar char="●"/>
              <a:defRPr>
                <a:solidFill>
                  <a:srgbClr val="EBEBEB"/>
                </a:solidFill>
              </a:defRPr>
            </a:lvl4pPr>
            <a:lvl5pPr marL="2286000" lvl="4" indent="-349250" rtl="0">
              <a:spcBef>
                <a:spcPts val="2100"/>
              </a:spcBef>
              <a:spcAft>
                <a:spcPts val="0"/>
              </a:spcAft>
              <a:buClr>
                <a:srgbClr val="EBEBEB"/>
              </a:buClr>
              <a:buSzPts val="1900"/>
              <a:buChar char="○"/>
              <a:defRPr>
                <a:solidFill>
                  <a:srgbClr val="EBEBEB"/>
                </a:solidFill>
              </a:defRPr>
            </a:lvl5pPr>
            <a:lvl6pPr marL="2743200" lvl="5" indent="-349250" rtl="0">
              <a:spcBef>
                <a:spcPts val="2100"/>
              </a:spcBef>
              <a:spcAft>
                <a:spcPts val="0"/>
              </a:spcAft>
              <a:buClr>
                <a:srgbClr val="EBEBEB"/>
              </a:buClr>
              <a:buSzPts val="1900"/>
              <a:buChar char="■"/>
              <a:defRPr>
                <a:solidFill>
                  <a:srgbClr val="EBEBEB"/>
                </a:solidFill>
              </a:defRPr>
            </a:lvl6pPr>
            <a:lvl7pPr marL="3200400" lvl="6" indent="-349250" rtl="0">
              <a:spcBef>
                <a:spcPts val="2100"/>
              </a:spcBef>
              <a:spcAft>
                <a:spcPts val="0"/>
              </a:spcAft>
              <a:buClr>
                <a:srgbClr val="EBEBEB"/>
              </a:buClr>
              <a:buSzPts val="1900"/>
              <a:buChar char="●"/>
              <a:defRPr>
                <a:solidFill>
                  <a:srgbClr val="EBEBEB"/>
                </a:solidFill>
              </a:defRPr>
            </a:lvl7pPr>
            <a:lvl8pPr marL="3657600" lvl="7" indent="-349250" rtl="0">
              <a:spcBef>
                <a:spcPts val="2100"/>
              </a:spcBef>
              <a:spcAft>
                <a:spcPts val="0"/>
              </a:spcAft>
              <a:buClr>
                <a:srgbClr val="EBEBEB"/>
              </a:buClr>
              <a:buSzPts val="1900"/>
              <a:buChar char="○"/>
              <a:defRPr>
                <a:solidFill>
                  <a:srgbClr val="EBEBEB"/>
                </a:solidFill>
              </a:defRPr>
            </a:lvl8pPr>
            <a:lvl9pPr marL="4114800" lvl="8" indent="-349250" rtl="0">
              <a:spcBef>
                <a:spcPts val="2100"/>
              </a:spcBef>
              <a:spcAft>
                <a:spcPts val="2100"/>
              </a:spcAft>
              <a:buClr>
                <a:srgbClr val="EBEBEB"/>
              </a:buClr>
              <a:buSzPts val="1900"/>
              <a:buChar char="■"/>
              <a:defRPr>
                <a:solidFill>
                  <a:srgbClr val="EBEBEB"/>
                </a:solidFill>
              </a:defRPr>
            </a:lvl9pPr>
          </a:lstStyle>
          <a:p>
            <a:endParaRPr/>
          </a:p>
        </p:txBody>
      </p:sp>
      <p:sp>
        <p:nvSpPr>
          <p:cNvPr id="357" name="Google Shape;357;p47"/>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8"/>
        <p:cNvGrpSpPr/>
        <p:nvPr/>
      </p:nvGrpSpPr>
      <p:grpSpPr>
        <a:xfrm>
          <a:off x="0" y="0"/>
          <a:ext cx="0" cy="0"/>
          <a:chOff x="0" y="0"/>
          <a:chExt cx="0" cy="0"/>
        </a:xfrm>
      </p:grpSpPr>
      <p:sp>
        <p:nvSpPr>
          <p:cNvPr id="359" name="Google Shape;359;p48"/>
          <p:cNvSpPr txBox="1">
            <a:spLocks noGrp="1"/>
          </p:cNvSpPr>
          <p:nvPr>
            <p:ph type="body" idx="1"/>
          </p:nvPr>
        </p:nvSpPr>
        <p:spPr>
          <a:xfrm>
            <a:off x="426000" y="5640767"/>
            <a:ext cx="7998300" cy="798300"/>
          </a:xfrm>
          <a:prstGeom prst="rect">
            <a:avLst/>
          </a:prstGeom>
        </p:spPr>
        <p:txBody>
          <a:bodyPr spcFirstLastPara="1" wrap="square" lIns="121900" tIns="121900" rIns="121900" bIns="121900" anchor="ctr" anchorCtr="0"/>
          <a:lstStyle>
            <a:lvl1pPr marL="457200" lvl="0" indent="-228600" rtl="0">
              <a:lnSpc>
                <a:spcPct val="100000"/>
              </a:lnSpc>
              <a:spcBef>
                <a:spcPts val="0"/>
              </a:spcBef>
              <a:spcAft>
                <a:spcPts val="0"/>
              </a:spcAft>
              <a:buSzPts val="3700"/>
              <a:buNone/>
              <a:defRPr/>
            </a:lvl1pPr>
          </a:lstStyle>
          <a:p>
            <a:endParaRPr/>
          </a:p>
        </p:txBody>
      </p:sp>
      <p:sp>
        <p:nvSpPr>
          <p:cNvPr id="360" name="Google Shape;360;p48"/>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48"/>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lstStyle>
            <a:lvl1pPr lvl="0" rtl="0">
              <a:spcBef>
                <a:spcPts val="0"/>
              </a:spcBef>
              <a:spcAft>
                <a:spcPts val="0"/>
              </a:spcAft>
              <a:buSzPts val="37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AB40"/>
        </a:solidFill>
        <a:effectLst/>
      </p:bgPr>
    </p:bg>
    <p:spTree>
      <p:nvGrpSpPr>
        <p:cNvPr id="1" name="Shape 362"/>
        <p:cNvGrpSpPr/>
        <p:nvPr/>
      </p:nvGrpSpPr>
      <p:grpSpPr>
        <a:xfrm>
          <a:off x="0" y="0"/>
          <a:ext cx="0" cy="0"/>
          <a:chOff x="0" y="0"/>
          <a:chExt cx="0" cy="0"/>
        </a:xfrm>
      </p:grpSpPr>
      <p:grpSp>
        <p:nvGrpSpPr>
          <p:cNvPr id="363" name="Google Shape;363;p49"/>
          <p:cNvGrpSpPr/>
          <p:nvPr/>
        </p:nvGrpSpPr>
        <p:grpSpPr>
          <a:xfrm>
            <a:off x="8130968" y="7"/>
            <a:ext cx="4060732" cy="2707359"/>
            <a:chOff x="6098378" y="5"/>
            <a:chExt cx="3045625" cy="2030570"/>
          </a:xfrm>
        </p:grpSpPr>
        <p:sp>
          <p:nvSpPr>
            <p:cNvPr id="364" name="Google Shape;364;p49"/>
            <p:cNvSpPr/>
            <p:nvPr/>
          </p:nvSpPr>
          <p:spPr>
            <a:xfrm>
              <a:off x="8128803" y="16"/>
              <a:ext cx="1015200" cy="1015200"/>
            </a:xfrm>
            <a:prstGeom prst="rect">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p49"/>
            <p:cNvSpPr/>
            <p:nvPr/>
          </p:nvSpPr>
          <p:spPr>
            <a:xfrm flipH="1">
              <a:off x="7113463" y="5"/>
              <a:ext cx="1015200" cy="1015200"/>
            </a:xfrm>
            <a:prstGeom prst="rtTriangle">
              <a:avLst/>
            </a:prstGeom>
            <a:solidFill>
              <a:srgbClr val="00A2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49"/>
            <p:cNvSpPr/>
            <p:nvPr/>
          </p:nvSpPr>
          <p:spPr>
            <a:xfrm rot="10800000" flipH="1">
              <a:off x="7113588" y="107"/>
              <a:ext cx="1015200" cy="1015200"/>
            </a:xfrm>
            <a:prstGeom prst="rtTriangle">
              <a:avLst/>
            </a:prstGeom>
            <a:solidFill>
              <a:srgbClr val="E86A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p49"/>
            <p:cNvSpPr/>
            <p:nvPr/>
          </p:nvSpPr>
          <p:spPr>
            <a:xfrm rot="10800000">
              <a:off x="6098378" y="97"/>
              <a:ext cx="1015200" cy="1015200"/>
            </a:xfrm>
            <a:prstGeom prst="rtTriangle">
              <a:avLst/>
            </a:prstGeom>
            <a:solidFill>
              <a:srgbClr val="1F42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 name="Google Shape;368;p49"/>
            <p:cNvSpPr/>
            <p:nvPr/>
          </p:nvSpPr>
          <p:spPr>
            <a:xfrm rot="10800000">
              <a:off x="8128789" y="1015375"/>
              <a:ext cx="1015200" cy="1015200"/>
            </a:xfrm>
            <a:prstGeom prst="rtTriangle">
              <a:avLst/>
            </a:prstGeom>
            <a:solidFill>
              <a:srgbClr val="E86A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69" name="Google Shape;369;p49"/>
          <p:cNvSpPr txBox="1">
            <a:spLocks noGrp="1"/>
          </p:cNvSpPr>
          <p:nvPr>
            <p:ph type="title" hasCustomPrompt="1"/>
          </p:nvPr>
        </p:nvSpPr>
        <p:spPr>
          <a:xfrm>
            <a:off x="415600" y="1674733"/>
            <a:ext cx="11360700" cy="2707500"/>
          </a:xfrm>
          <a:prstGeom prst="rect">
            <a:avLst/>
          </a:prstGeom>
        </p:spPr>
        <p:txBody>
          <a:bodyPr spcFirstLastPara="1" wrap="square" lIns="121900" tIns="121900" rIns="121900" bIns="121900" anchor="b" anchorCtr="0"/>
          <a:lstStyle>
            <a:lvl1pPr lvl="0" algn="ctr" rtl="0">
              <a:spcBef>
                <a:spcPts val="0"/>
              </a:spcBef>
              <a:spcAft>
                <a:spcPts val="0"/>
              </a:spcAft>
              <a:buClr>
                <a:srgbClr val="EBEBEB"/>
              </a:buClr>
              <a:buSzPts val="16000"/>
              <a:buNone/>
              <a:defRPr sz="16000">
                <a:solidFill>
                  <a:srgbClr val="EBEBEB"/>
                </a:solidFill>
              </a:defRPr>
            </a:lvl1pPr>
            <a:lvl2pPr lvl="1" algn="ctr" rtl="0">
              <a:spcBef>
                <a:spcPts val="0"/>
              </a:spcBef>
              <a:spcAft>
                <a:spcPts val="0"/>
              </a:spcAft>
              <a:buClr>
                <a:schemeClr val="lt1"/>
              </a:buClr>
              <a:buSzPts val="16000"/>
              <a:buNone/>
              <a:defRPr sz="16000">
                <a:solidFill>
                  <a:schemeClr val="lt1"/>
                </a:solidFill>
              </a:defRPr>
            </a:lvl2pPr>
            <a:lvl3pPr lvl="2" algn="ctr" rtl="0">
              <a:spcBef>
                <a:spcPts val="0"/>
              </a:spcBef>
              <a:spcAft>
                <a:spcPts val="0"/>
              </a:spcAft>
              <a:buClr>
                <a:schemeClr val="lt1"/>
              </a:buClr>
              <a:buSzPts val="16000"/>
              <a:buNone/>
              <a:defRPr sz="16000">
                <a:solidFill>
                  <a:schemeClr val="lt1"/>
                </a:solidFill>
              </a:defRPr>
            </a:lvl3pPr>
            <a:lvl4pPr lvl="3" algn="ctr" rtl="0">
              <a:spcBef>
                <a:spcPts val="0"/>
              </a:spcBef>
              <a:spcAft>
                <a:spcPts val="0"/>
              </a:spcAft>
              <a:buClr>
                <a:schemeClr val="lt1"/>
              </a:buClr>
              <a:buSzPts val="16000"/>
              <a:buNone/>
              <a:defRPr sz="16000">
                <a:solidFill>
                  <a:schemeClr val="lt1"/>
                </a:solidFill>
              </a:defRPr>
            </a:lvl4pPr>
            <a:lvl5pPr lvl="4" algn="ctr" rtl="0">
              <a:spcBef>
                <a:spcPts val="0"/>
              </a:spcBef>
              <a:spcAft>
                <a:spcPts val="0"/>
              </a:spcAft>
              <a:buClr>
                <a:schemeClr val="lt1"/>
              </a:buClr>
              <a:buSzPts val="16000"/>
              <a:buNone/>
              <a:defRPr sz="16000">
                <a:solidFill>
                  <a:schemeClr val="lt1"/>
                </a:solidFill>
              </a:defRPr>
            </a:lvl5pPr>
            <a:lvl6pPr lvl="5" algn="ctr" rtl="0">
              <a:spcBef>
                <a:spcPts val="0"/>
              </a:spcBef>
              <a:spcAft>
                <a:spcPts val="0"/>
              </a:spcAft>
              <a:buClr>
                <a:schemeClr val="lt1"/>
              </a:buClr>
              <a:buSzPts val="16000"/>
              <a:buNone/>
              <a:defRPr sz="16000">
                <a:solidFill>
                  <a:schemeClr val="lt1"/>
                </a:solidFill>
              </a:defRPr>
            </a:lvl6pPr>
            <a:lvl7pPr lvl="6" algn="ctr" rtl="0">
              <a:spcBef>
                <a:spcPts val="0"/>
              </a:spcBef>
              <a:spcAft>
                <a:spcPts val="0"/>
              </a:spcAft>
              <a:buClr>
                <a:schemeClr val="lt1"/>
              </a:buClr>
              <a:buSzPts val="16000"/>
              <a:buNone/>
              <a:defRPr sz="16000">
                <a:solidFill>
                  <a:schemeClr val="lt1"/>
                </a:solidFill>
              </a:defRPr>
            </a:lvl7pPr>
            <a:lvl8pPr lvl="7" algn="ctr" rtl="0">
              <a:spcBef>
                <a:spcPts val="0"/>
              </a:spcBef>
              <a:spcAft>
                <a:spcPts val="0"/>
              </a:spcAft>
              <a:buClr>
                <a:schemeClr val="lt1"/>
              </a:buClr>
              <a:buSzPts val="16000"/>
              <a:buNone/>
              <a:defRPr sz="16000">
                <a:solidFill>
                  <a:schemeClr val="lt1"/>
                </a:solidFill>
              </a:defRPr>
            </a:lvl8pPr>
            <a:lvl9pPr lvl="8" algn="ctr" rtl="0">
              <a:spcBef>
                <a:spcPts val="0"/>
              </a:spcBef>
              <a:spcAft>
                <a:spcPts val="0"/>
              </a:spcAft>
              <a:buClr>
                <a:schemeClr val="lt1"/>
              </a:buClr>
              <a:buSzPts val="16000"/>
              <a:buNone/>
              <a:defRPr sz="16000">
                <a:solidFill>
                  <a:schemeClr val="lt1"/>
                </a:solidFill>
              </a:defRPr>
            </a:lvl9pPr>
          </a:lstStyle>
          <a:p>
            <a:r>
              <a:t>xx%</a:t>
            </a:r>
          </a:p>
        </p:txBody>
      </p:sp>
      <p:sp>
        <p:nvSpPr>
          <p:cNvPr id="370" name="Google Shape;370;p49"/>
          <p:cNvSpPr txBox="1">
            <a:spLocks noGrp="1"/>
          </p:cNvSpPr>
          <p:nvPr>
            <p:ph type="body" idx="1"/>
          </p:nvPr>
        </p:nvSpPr>
        <p:spPr>
          <a:xfrm>
            <a:off x="415600" y="4492300"/>
            <a:ext cx="11360700" cy="1709100"/>
          </a:xfrm>
          <a:prstGeom prst="rect">
            <a:avLst/>
          </a:prstGeom>
        </p:spPr>
        <p:txBody>
          <a:bodyPr spcFirstLastPara="1" wrap="square" lIns="121900" tIns="121900" rIns="121900" bIns="121900" anchor="t" anchorCtr="0"/>
          <a:lstStyle>
            <a:lvl1pPr marL="457200" lvl="0" indent="-463550" algn="ctr" rtl="0">
              <a:spcBef>
                <a:spcPts val="0"/>
              </a:spcBef>
              <a:spcAft>
                <a:spcPts val="0"/>
              </a:spcAft>
              <a:buClr>
                <a:srgbClr val="EBEBEB"/>
              </a:buClr>
              <a:buSzPts val="3700"/>
              <a:buChar char="●"/>
              <a:defRPr>
                <a:solidFill>
                  <a:srgbClr val="EBEBEB"/>
                </a:solidFill>
              </a:defRPr>
            </a:lvl1pPr>
            <a:lvl2pPr marL="914400" lvl="1" indent="-431800" algn="ctr" rtl="0">
              <a:spcBef>
                <a:spcPts val="2100"/>
              </a:spcBef>
              <a:spcAft>
                <a:spcPts val="0"/>
              </a:spcAft>
              <a:buClr>
                <a:srgbClr val="EBEBEB"/>
              </a:buClr>
              <a:buSzPts val="3200"/>
              <a:buChar char="○"/>
              <a:defRPr>
                <a:solidFill>
                  <a:srgbClr val="EBEBEB"/>
                </a:solidFill>
              </a:defRPr>
            </a:lvl2pPr>
            <a:lvl3pPr marL="1371600" lvl="2" indent="-381000" algn="ctr" rtl="0">
              <a:spcBef>
                <a:spcPts val="2100"/>
              </a:spcBef>
              <a:spcAft>
                <a:spcPts val="0"/>
              </a:spcAft>
              <a:buClr>
                <a:srgbClr val="EBEBEB"/>
              </a:buClr>
              <a:buSzPts val="2400"/>
              <a:buChar char="■"/>
              <a:defRPr>
                <a:solidFill>
                  <a:srgbClr val="EBEBEB"/>
                </a:solidFill>
              </a:defRPr>
            </a:lvl3pPr>
            <a:lvl4pPr marL="1828800" lvl="3" indent="-349250" algn="ctr" rtl="0">
              <a:spcBef>
                <a:spcPts val="2100"/>
              </a:spcBef>
              <a:spcAft>
                <a:spcPts val="0"/>
              </a:spcAft>
              <a:buClr>
                <a:srgbClr val="EBEBEB"/>
              </a:buClr>
              <a:buSzPts val="1900"/>
              <a:buChar char="●"/>
              <a:defRPr>
                <a:solidFill>
                  <a:srgbClr val="EBEBEB"/>
                </a:solidFill>
              </a:defRPr>
            </a:lvl4pPr>
            <a:lvl5pPr marL="2286000" lvl="4" indent="-349250" algn="ctr" rtl="0">
              <a:spcBef>
                <a:spcPts val="2100"/>
              </a:spcBef>
              <a:spcAft>
                <a:spcPts val="0"/>
              </a:spcAft>
              <a:buClr>
                <a:srgbClr val="EBEBEB"/>
              </a:buClr>
              <a:buSzPts val="1900"/>
              <a:buChar char="○"/>
              <a:defRPr>
                <a:solidFill>
                  <a:srgbClr val="EBEBEB"/>
                </a:solidFill>
              </a:defRPr>
            </a:lvl5pPr>
            <a:lvl6pPr marL="2743200" lvl="5" indent="-349250" algn="ctr" rtl="0">
              <a:spcBef>
                <a:spcPts val="2100"/>
              </a:spcBef>
              <a:spcAft>
                <a:spcPts val="0"/>
              </a:spcAft>
              <a:buClr>
                <a:srgbClr val="EBEBEB"/>
              </a:buClr>
              <a:buSzPts val="1900"/>
              <a:buChar char="■"/>
              <a:defRPr>
                <a:solidFill>
                  <a:srgbClr val="EBEBEB"/>
                </a:solidFill>
              </a:defRPr>
            </a:lvl6pPr>
            <a:lvl7pPr marL="3200400" lvl="6" indent="-349250" algn="ctr" rtl="0">
              <a:spcBef>
                <a:spcPts val="2100"/>
              </a:spcBef>
              <a:spcAft>
                <a:spcPts val="0"/>
              </a:spcAft>
              <a:buClr>
                <a:srgbClr val="EBEBEB"/>
              </a:buClr>
              <a:buSzPts val="1900"/>
              <a:buChar char="●"/>
              <a:defRPr>
                <a:solidFill>
                  <a:srgbClr val="EBEBEB"/>
                </a:solidFill>
              </a:defRPr>
            </a:lvl7pPr>
            <a:lvl8pPr marL="3657600" lvl="7" indent="-349250" algn="ctr" rtl="0">
              <a:spcBef>
                <a:spcPts val="2100"/>
              </a:spcBef>
              <a:spcAft>
                <a:spcPts val="0"/>
              </a:spcAft>
              <a:buClr>
                <a:srgbClr val="EBEBEB"/>
              </a:buClr>
              <a:buSzPts val="1900"/>
              <a:buChar char="○"/>
              <a:defRPr>
                <a:solidFill>
                  <a:srgbClr val="EBEBEB"/>
                </a:solidFill>
              </a:defRPr>
            </a:lvl8pPr>
            <a:lvl9pPr marL="4114800" lvl="8" indent="-349250" algn="ctr" rtl="0">
              <a:spcBef>
                <a:spcPts val="2100"/>
              </a:spcBef>
              <a:spcAft>
                <a:spcPts val="2100"/>
              </a:spcAft>
              <a:buClr>
                <a:srgbClr val="EBEBEB"/>
              </a:buClr>
              <a:buSzPts val="1900"/>
              <a:buChar char="■"/>
              <a:defRPr>
                <a:solidFill>
                  <a:srgbClr val="EBEBEB"/>
                </a:solidFill>
              </a:defRPr>
            </a:lvl9pPr>
          </a:lstStyle>
          <a:p>
            <a:endParaRPr/>
          </a:p>
        </p:txBody>
      </p:sp>
      <p:sp>
        <p:nvSpPr>
          <p:cNvPr id="371" name="Google Shape;371;p49"/>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2"/>
        <p:cNvGrpSpPr/>
        <p:nvPr/>
      </p:nvGrpSpPr>
      <p:grpSpPr>
        <a:xfrm>
          <a:off x="0" y="0"/>
          <a:ext cx="0" cy="0"/>
          <a:chOff x="0" y="0"/>
          <a:chExt cx="0" cy="0"/>
        </a:xfrm>
      </p:grpSpPr>
      <p:sp>
        <p:nvSpPr>
          <p:cNvPr id="373" name="Google Shape;373;p50"/>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374"/>
        <p:cNvGrpSpPr/>
        <p:nvPr/>
      </p:nvGrpSpPr>
      <p:grpSpPr>
        <a:xfrm>
          <a:off x="0" y="0"/>
          <a:ext cx="0" cy="0"/>
          <a:chOff x="0" y="0"/>
          <a:chExt cx="0" cy="0"/>
        </a:xfrm>
      </p:grpSpPr>
      <p:sp>
        <p:nvSpPr>
          <p:cNvPr id="375" name="Google Shape;375;p51"/>
          <p:cNvSpPr txBox="1">
            <a:spLocks noGrp="1"/>
          </p:cNvSpPr>
          <p:nvPr>
            <p:ph type="title"/>
          </p:nvPr>
        </p:nvSpPr>
        <p:spPr>
          <a:xfrm>
            <a:off x="415600" y="946800"/>
            <a:ext cx="3744000" cy="1007700"/>
          </a:xfrm>
          <a:prstGeom prst="rect">
            <a:avLst/>
          </a:prstGeom>
        </p:spPr>
        <p:txBody>
          <a:bodyPr spcFirstLastPara="1" wrap="square" lIns="121900" tIns="121900" rIns="121900" bIns="121900" anchor="b" anchorCtr="0"/>
          <a:lstStyle>
            <a:lvl1pPr lvl="0" algn="l"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76" name="Google Shape;376;p51"/>
          <p:cNvSpPr txBox="1">
            <a:spLocks noGrp="1"/>
          </p:cNvSpPr>
          <p:nvPr>
            <p:ph type="body" idx="1"/>
          </p:nvPr>
        </p:nvSpPr>
        <p:spPr>
          <a:xfrm>
            <a:off x="415600" y="1954405"/>
            <a:ext cx="3744000" cy="4137600"/>
          </a:xfrm>
          <a:prstGeom prst="rect">
            <a:avLst/>
          </a:prstGeom>
        </p:spPr>
        <p:txBody>
          <a:bodyPr spcFirstLastPara="1" wrap="square" lIns="121900" tIns="121900" rIns="121900" bIns="121900" anchor="t" anchorCtr="0"/>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77" name="Google Shape;377;p51"/>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6"/>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1982C9"/>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1982C9"/>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9pPr>
          </a:lstStyle>
          <a:p>
            <a:endParaRPr/>
          </a:p>
        </p:txBody>
      </p:sp>
      <p:sp>
        <p:nvSpPr>
          <p:cNvPr id="52" name="Google Shape;52;p6"/>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53" name="Google Shape;53;p6"/>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1982C9"/>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1982C9"/>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1982C9"/>
                </a:solidFill>
                <a:latin typeface="Calibri"/>
                <a:ea typeface="Calibri"/>
                <a:cs typeface="Calibri"/>
                <a:sym typeface="Calibri"/>
              </a:defRPr>
            </a:lvl9pPr>
          </a:lstStyle>
          <a:p>
            <a:endParaRPr/>
          </a:p>
        </p:txBody>
      </p:sp>
      <p:sp>
        <p:nvSpPr>
          <p:cNvPr id="54" name="Google Shape;54;p6"/>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55" name="Google Shape;55;p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9"/>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9"/>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74" name="Google Shape;74;p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1982C9"/>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1982C9"/>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9pPr>
          </a:lstStyle>
          <a:p>
            <a:endParaRPr/>
          </a:p>
        </p:txBody>
      </p:sp>
      <p:sp>
        <p:nvSpPr>
          <p:cNvPr id="75" name="Google Shape;75;p9"/>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9"/>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dk2"/>
                </a:solidFill>
                <a:latin typeface="Calibri"/>
                <a:ea typeface="Calibri"/>
                <a:cs typeface="Calibri"/>
                <a:sym typeface="Calibri"/>
              </a:defRPr>
            </a:lvl1pPr>
            <a:lvl2pPr marL="0" marR="0" lvl="1" indent="0" algn="r" rtl="0">
              <a:spcBef>
                <a:spcPts val="0"/>
              </a:spcBef>
              <a:buNone/>
              <a:defRPr sz="1050" b="0" i="0" u="none" strike="noStrike" cap="none">
                <a:solidFill>
                  <a:schemeClr val="dk2"/>
                </a:solidFill>
                <a:latin typeface="Calibri"/>
                <a:ea typeface="Calibri"/>
                <a:cs typeface="Calibri"/>
                <a:sym typeface="Calibri"/>
              </a:defRPr>
            </a:lvl2pPr>
            <a:lvl3pPr marL="0" marR="0" lvl="2" indent="0" algn="r" rtl="0">
              <a:spcBef>
                <a:spcPts val="0"/>
              </a:spcBef>
              <a:buNone/>
              <a:defRPr sz="1050" b="0" i="0" u="none" strike="noStrike" cap="none">
                <a:solidFill>
                  <a:schemeClr val="dk2"/>
                </a:solidFill>
                <a:latin typeface="Calibri"/>
                <a:ea typeface="Calibri"/>
                <a:cs typeface="Calibri"/>
                <a:sym typeface="Calibri"/>
              </a:defRPr>
            </a:lvl3pPr>
            <a:lvl4pPr marL="0" marR="0" lvl="3" indent="0" algn="r" rtl="0">
              <a:spcBef>
                <a:spcPts val="0"/>
              </a:spcBef>
              <a:buNone/>
              <a:defRPr sz="1050" b="0" i="0" u="none" strike="noStrike" cap="none">
                <a:solidFill>
                  <a:schemeClr val="dk2"/>
                </a:solidFill>
                <a:latin typeface="Calibri"/>
                <a:ea typeface="Calibri"/>
                <a:cs typeface="Calibri"/>
                <a:sym typeface="Calibri"/>
              </a:defRPr>
            </a:lvl4pPr>
            <a:lvl5pPr marL="0" marR="0" lvl="4" indent="0" algn="r" rtl="0">
              <a:spcBef>
                <a:spcPts val="0"/>
              </a:spcBef>
              <a:buNone/>
              <a:defRPr sz="1050" b="0" i="0" u="none" strike="noStrike" cap="none">
                <a:solidFill>
                  <a:schemeClr val="dk2"/>
                </a:solidFill>
                <a:latin typeface="Calibri"/>
                <a:ea typeface="Calibri"/>
                <a:cs typeface="Calibri"/>
                <a:sym typeface="Calibri"/>
              </a:defRPr>
            </a:lvl5pPr>
            <a:lvl6pPr marL="0" marR="0" lvl="5" indent="0" algn="r" rtl="0">
              <a:spcBef>
                <a:spcPts val="0"/>
              </a:spcBef>
              <a:buNone/>
              <a:defRPr sz="1050" b="0" i="0" u="none" strike="noStrike" cap="none">
                <a:solidFill>
                  <a:schemeClr val="dk2"/>
                </a:solidFill>
                <a:latin typeface="Calibri"/>
                <a:ea typeface="Calibri"/>
                <a:cs typeface="Calibri"/>
                <a:sym typeface="Calibri"/>
              </a:defRPr>
            </a:lvl6pPr>
            <a:lvl7pPr marL="0" marR="0" lvl="6" indent="0" algn="r" rtl="0">
              <a:spcBef>
                <a:spcPts val="0"/>
              </a:spcBef>
              <a:buNone/>
              <a:defRPr sz="1050" b="0" i="0" u="none" strike="noStrike" cap="none">
                <a:solidFill>
                  <a:schemeClr val="dk2"/>
                </a:solidFill>
                <a:latin typeface="Calibri"/>
                <a:ea typeface="Calibri"/>
                <a:cs typeface="Calibri"/>
                <a:sym typeface="Calibri"/>
              </a:defRPr>
            </a:lvl7pPr>
            <a:lvl8pPr marL="0" marR="0" lvl="7" indent="0" algn="r" rtl="0">
              <a:spcBef>
                <a:spcPts val="0"/>
              </a:spcBef>
              <a:buNone/>
              <a:defRPr sz="1050" b="0" i="0" u="none" strike="noStrike" cap="none">
                <a:solidFill>
                  <a:schemeClr val="dk2"/>
                </a:solidFill>
                <a:latin typeface="Calibri"/>
                <a:ea typeface="Calibri"/>
                <a:cs typeface="Calibri"/>
                <a:sym typeface="Calibri"/>
              </a:defRPr>
            </a:lvl8pPr>
            <a:lvl9pPr marL="0" marR="0" lvl="8" indent="0" algn="r" rtl="0">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10"/>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0"/>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1982C9"/>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1982C9"/>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1982C9"/>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1982C9"/>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1982C9"/>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1982C9"/>
                </a:solidFill>
                <a:latin typeface="Calibri"/>
                <a:ea typeface="Calibri"/>
                <a:cs typeface="Calibri"/>
                <a:sym typeface="Calibri"/>
              </a:defRPr>
            </a:lvl9pPr>
          </a:lstStyle>
          <a:p>
            <a:endParaRPr/>
          </a:p>
        </p:txBody>
      </p:sp>
      <p:sp>
        <p:nvSpPr>
          <p:cNvPr id="84" name="Google Shape;84;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1982C9"/>
              </a:buClr>
              <a:buSzPts val="4800"/>
              <a:buFont typeface="Calibri"/>
              <a:buNone/>
              <a:defRPr sz="4800" b="0" i="0" u="none" strike="noStrike" cap="none">
                <a:solidFill>
                  <a:srgbClr val="1982C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1982C9"/>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1982C9"/>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1982C9"/>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1"/>
          <p:cNvCxnSpPr/>
          <p:nvPr/>
        </p:nvCxnSpPr>
        <p:spPr>
          <a:xfrm>
            <a:off x="1193532" y="1737845"/>
            <a:ext cx="9966960" cy="0"/>
          </a:xfrm>
          <a:prstGeom prst="straightConnector1">
            <a:avLst/>
          </a:prstGeom>
          <a:noFill/>
          <a:ln w="9525" cap="flat" cmpd="sng">
            <a:solidFill>
              <a:srgbClr val="56AEEA"/>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3" name="Google Shape;103;p1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4" name="Google Shape;104;p13"/>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415600" y="593367"/>
            <a:ext cx="11360700" cy="763500"/>
          </a:xfrm>
          <a:prstGeom prst="rect">
            <a:avLst/>
          </a:prstGeom>
          <a:noFill/>
          <a:ln>
            <a:noFill/>
          </a:ln>
        </p:spPr>
        <p:txBody>
          <a:bodyPr spcFirstLastPara="1" wrap="square" lIns="159025" tIns="159025" rIns="159025" bIns="159025" anchor="t" anchorCtr="0"/>
          <a:lstStyle>
            <a:lvl1pPr lvl="0" rtl="0">
              <a:spcBef>
                <a:spcPts val="0"/>
              </a:spcBef>
              <a:spcAft>
                <a:spcPts val="0"/>
              </a:spcAft>
              <a:buClr>
                <a:srgbClr val="FFAB40"/>
              </a:buClr>
              <a:buSzPts val="4800"/>
              <a:buFont typeface="Lora"/>
              <a:buNone/>
              <a:defRPr sz="4800">
                <a:solidFill>
                  <a:srgbClr val="FFAB40"/>
                </a:solidFill>
                <a:latin typeface="Lora"/>
                <a:ea typeface="Lora"/>
                <a:cs typeface="Lora"/>
                <a:sym typeface="Lora"/>
              </a:defRPr>
            </a:lvl1pPr>
            <a:lvl2pPr lvl="1"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2pPr>
            <a:lvl3pPr lvl="2"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3pPr>
            <a:lvl4pPr lvl="3"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4pPr>
            <a:lvl5pPr lvl="4"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5pPr>
            <a:lvl6pPr lvl="5"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6pPr>
            <a:lvl7pPr lvl="6"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7pPr>
            <a:lvl8pPr lvl="7"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8pPr>
            <a:lvl9pPr lvl="8" rtl="0">
              <a:spcBef>
                <a:spcPts val="0"/>
              </a:spcBef>
              <a:spcAft>
                <a:spcPts val="0"/>
              </a:spcAft>
              <a:buClr>
                <a:schemeClr val="lt1"/>
              </a:buClr>
              <a:buSzPts val="4800"/>
              <a:buFont typeface="Nunito"/>
              <a:buNone/>
              <a:defRPr sz="4800">
                <a:solidFill>
                  <a:schemeClr val="lt1"/>
                </a:solidFill>
                <a:latin typeface="Nunito"/>
                <a:ea typeface="Nunito"/>
                <a:cs typeface="Nunito"/>
                <a:sym typeface="Nunito"/>
              </a:defRPr>
            </a:lvl9pPr>
          </a:lstStyle>
          <a:p>
            <a:endParaRPr/>
          </a:p>
        </p:txBody>
      </p:sp>
      <p:sp>
        <p:nvSpPr>
          <p:cNvPr id="148" name="Google Shape;148;p25"/>
          <p:cNvSpPr txBox="1">
            <a:spLocks noGrp="1"/>
          </p:cNvSpPr>
          <p:nvPr>
            <p:ph type="body" idx="1"/>
          </p:nvPr>
        </p:nvSpPr>
        <p:spPr>
          <a:xfrm>
            <a:off x="415600" y="1536633"/>
            <a:ext cx="11360700" cy="4521600"/>
          </a:xfrm>
          <a:prstGeom prst="rect">
            <a:avLst/>
          </a:prstGeom>
          <a:noFill/>
          <a:ln>
            <a:noFill/>
          </a:ln>
        </p:spPr>
        <p:txBody>
          <a:bodyPr spcFirstLastPara="1" wrap="square" lIns="159025" tIns="159025" rIns="159025" bIns="159025" anchor="t" anchorCtr="0"/>
          <a:lstStyle>
            <a:lvl1pPr marL="457200" lvl="0" indent="-488950" rtl="0">
              <a:lnSpc>
                <a:spcPct val="115000"/>
              </a:lnSpc>
              <a:spcBef>
                <a:spcPts val="0"/>
              </a:spcBef>
              <a:spcAft>
                <a:spcPts val="0"/>
              </a:spcAft>
              <a:buClr>
                <a:schemeClr val="dk2"/>
              </a:buClr>
              <a:buSzPts val="4100"/>
              <a:buFont typeface="Avenir"/>
              <a:buChar char="●"/>
              <a:defRPr sz="4100">
                <a:solidFill>
                  <a:schemeClr val="dk2"/>
                </a:solidFill>
                <a:latin typeface="Avenir"/>
                <a:ea typeface="Avenir"/>
                <a:cs typeface="Avenir"/>
                <a:sym typeface="Avenir"/>
              </a:defRPr>
            </a:lvl1pPr>
            <a:lvl2pPr marL="914400" lvl="1" indent="-431800" rtl="0">
              <a:lnSpc>
                <a:spcPct val="115000"/>
              </a:lnSpc>
              <a:spcBef>
                <a:spcPts val="2800"/>
              </a:spcBef>
              <a:spcAft>
                <a:spcPts val="0"/>
              </a:spcAft>
              <a:buClr>
                <a:schemeClr val="dk2"/>
              </a:buClr>
              <a:buSzPts val="3200"/>
              <a:buFont typeface="Avenir"/>
              <a:buChar char="○"/>
              <a:defRPr sz="3200">
                <a:solidFill>
                  <a:schemeClr val="dk2"/>
                </a:solidFill>
                <a:latin typeface="Avenir"/>
                <a:ea typeface="Avenir"/>
                <a:cs typeface="Avenir"/>
                <a:sym typeface="Avenir"/>
              </a:defRPr>
            </a:lvl2pPr>
            <a:lvl3pPr marL="1371600" lvl="2"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3pPr>
            <a:lvl4pPr marL="1828800" lvl="3"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4pPr>
            <a:lvl5pPr marL="2286000" lvl="4"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5pPr>
            <a:lvl6pPr marL="2743200" lvl="5"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6pPr>
            <a:lvl7pPr marL="3200400" lvl="6"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7pPr>
            <a:lvl8pPr marL="3657600" lvl="7" indent="-349250" rtl="0">
              <a:lnSpc>
                <a:spcPct val="115000"/>
              </a:lnSpc>
              <a:spcBef>
                <a:spcPts val="2800"/>
              </a:spcBef>
              <a:spcAft>
                <a:spcPts val="0"/>
              </a:spcAft>
              <a:buClr>
                <a:schemeClr val="dk2"/>
              </a:buClr>
              <a:buSzPts val="1900"/>
              <a:buFont typeface="Avenir"/>
              <a:buChar char="○"/>
              <a:defRPr sz="1900">
                <a:solidFill>
                  <a:schemeClr val="dk2"/>
                </a:solidFill>
                <a:latin typeface="Avenir"/>
                <a:ea typeface="Avenir"/>
                <a:cs typeface="Avenir"/>
                <a:sym typeface="Avenir"/>
              </a:defRPr>
            </a:lvl8pPr>
            <a:lvl9pPr marL="4114800" lvl="8" indent="-349250" rtl="0">
              <a:lnSpc>
                <a:spcPct val="115000"/>
              </a:lnSpc>
              <a:spcBef>
                <a:spcPts val="2800"/>
              </a:spcBef>
              <a:spcAft>
                <a:spcPts val="2800"/>
              </a:spcAft>
              <a:buClr>
                <a:schemeClr val="dk2"/>
              </a:buClr>
              <a:buSzPts val="1900"/>
              <a:buFont typeface="Avenir"/>
              <a:buChar char="■"/>
              <a:defRPr sz="1900">
                <a:solidFill>
                  <a:schemeClr val="dk2"/>
                </a:solidFill>
                <a:latin typeface="Avenir"/>
                <a:ea typeface="Avenir"/>
                <a:cs typeface="Avenir"/>
                <a:sym typeface="Avenir"/>
              </a:defRPr>
            </a:lvl9pPr>
          </a:lstStyle>
          <a:p>
            <a:endParaRPr/>
          </a:p>
        </p:txBody>
      </p:sp>
      <p:sp>
        <p:nvSpPr>
          <p:cNvPr id="149" name="Google Shape;149;p25"/>
          <p:cNvSpPr txBox="1">
            <a:spLocks noGrp="1"/>
          </p:cNvSpPr>
          <p:nvPr>
            <p:ph type="sldNum" idx="12"/>
          </p:nvPr>
        </p:nvSpPr>
        <p:spPr>
          <a:xfrm>
            <a:off x="11187645" y="6058224"/>
            <a:ext cx="732000" cy="524700"/>
          </a:xfrm>
          <a:prstGeom prst="rect">
            <a:avLst/>
          </a:prstGeom>
          <a:noFill/>
          <a:ln>
            <a:noFill/>
          </a:ln>
        </p:spPr>
        <p:txBody>
          <a:bodyPr spcFirstLastPara="1" wrap="square" lIns="159025" tIns="159025" rIns="159025" bIns="159025" anchor="ctr" anchorCtr="0">
            <a:noAutofit/>
          </a:bodyPr>
          <a:lstStyle>
            <a:lvl1pPr lvl="0" algn="r" rtl="0">
              <a:buNone/>
              <a:defRPr sz="1900">
                <a:solidFill>
                  <a:schemeClr val="dk2"/>
                </a:solidFill>
                <a:latin typeface="Nunito"/>
                <a:ea typeface="Nunito"/>
                <a:cs typeface="Nunito"/>
                <a:sym typeface="Nunito"/>
              </a:defRPr>
            </a:lvl1pPr>
            <a:lvl2pPr lvl="1" algn="r" rtl="0">
              <a:buNone/>
              <a:defRPr sz="1900">
                <a:solidFill>
                  <a:schemeClr val="dk2"/>
                </a:solidFill>
                <a:latin typeface="Nunito"/>
                <a:ea typeface="Nunito"/>
                <a:cs typeface="Nunito"/>
                <a:sym typeface="Nunito"/>
              </a:defRPr>
            </a:lvl2pPr>
            <a:lvl3pPr lvl="2" algn="r" rtl="0">
              <a:buNone/>
              <a:defRPr sz="1900">
                <a:solidFill>
                  <a:schemeClr val="dk2"/>
                </a:solidFill>
                <a:latin typeface="Nunito"/>
                <a:ea typeface="Nunito"/>
                <a:cs typeface="Nunito"/>
                <a:sym typeface="Nunito"/>
              </a:defRPr>
            </a:lvl3pPr>
            <a:lvl4pPr lvl="3" algn="r" rtl="0">
              <a:buNone/>
              <a:defRPr sz="1900">
                <a:solidFill>
                  <a:schemeClr val="dk2"/>
                </a:solidFill>
                <a:latin typeface="Nunito"/>
                <a:ea typeface="Nunito"/>
                <a:cs typeface="Nunito"/>
                <a:sym typeface="Nunito"/>
              </a:defRPr>
            </a:lvl4pPr>
            <a:lvl5pPr lvl="4" algn="r" rtl="0">
              <a:buNone/>
              <a:defRPr sz="1900">
                <a:solidFill>
                  <a:schemeClr val="dk2"/>
                </a:solidFill>
                <a:latin typeface="Nunito"/>
                <a:ea typeface="Nunito"/>
                <a:cs typeface="Nunito"/>
                <a:sym typeface="Nunito"/>
              </a:defRPr>
            </a:lvl5pPr>
            <a:lvl6pPr lvl="5" algn="r" rtl="0">
              <a:buNone/>
              <a:defRPr sz="1900">
                <a:solidFill>
                  <a:schemeClr val="dk2"/>
                </a:solidFill>
                <a:latin typeface="Nunito"/>
                <a:ea typeface="Nunito"/>
                <a:cs typeface="Nunito"/>
                <a:sym typeface="Nunito"/>
              </a:defRPr>
            </a:lvl6pPr>
            <a:lvl7pPr lvl="6" algn="r" rtl="0">
              <a:buNone/>
              <a:defRPr sz="1900">
                <a:solidFill>
                  <a:schemeClr val="dk2"/>
                </a:solidFill>
                <a:latin typeface="Nunito"/>
                <a:ea typeface="Nunito"/>
                <a:cs typeface="Nunito"/>
                <a:sym typeface="Nunito"/>
              </a:defRPr>
            </a:lvl7pPr>
            <a:lvl8pPr lvl="7" algn="r" rtl="0">
              <a:buNone/>
              <a:defRPr sz="1900">
                <a:solidFill>
                  <a:schemeClr val="dk2"/>
                </a:solidFill>
                <a:latin typeface="Nunito"/>
                <a:ea typeface="Nunito"/>
                <a:cs typeface="Nunito"/>
                <a:sym typeface="Nunito"/>
              </a:defRPr>
            </a:lvl8pPr>
            <a:lvl9pPr lvl="8" algn="r" rtl="0">
              <a:buNone/>
              <a:defRPr sz="1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415600" y="0"/>
            <a:ext cx="11360700" cy="810300"/>
          </a:xfrm>
          <a:prstGeom prst="rect">
            <a:avLst/>
          </a:prstGeom>
          <a:noFill/>
          <a:ln>
            <a:noFill/>
          </a:ln>
        </p:spPr>
        <p:txBody>
          <a:bodyPr spcFirstLastPara="1" wrap="square" lIns="121900" tIns="121900" rIns="121900" bIns="121900" anchor="ctr" anchorCtr="0"/>
          <a:lstStyle>
            <a:lvl1pPr lvl="0" algn="r" rtl="0">
              <a:spcBef>
                <a:spcPts val="0"/>
              </a:spcBef>
              <a:spcAft>
                <a:spcPts val="0"/>
              </a:spcAft>
              <a:buClr>
                <a:srgbClr val="E86A00"/>
              </a:buClr>
              <a:buSzPts val="3700"/>
              <a:buFont typeface="Lora"/>
              <a:buNone/>
              <a:defRPr sz="3700">
                <a:solidFill>
                  <a:srgbClr val="E86A00"/>
                </a:solidFill>
                <a:latin typeface="Lora"/>
                <a:ea typeface="Lora"/>
                <a:cs typeface="Lora"/>
                <a:sym typeface="Lora"/>
              </a:defRPr>
            </a:lvl1pPr>
            <a:lvl2pPr lvl="1"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2pPr>
            <a:lvl3pPr lvl="2"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3pPr>
            <a:lvl4pPr lvl="3"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4pPr>
            <a:lvl5pPr lvl="4"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5pPr>
            <a:lvl6pPr lvl="5"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6pPr>
            <a:lvl7pPr lvl="6"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7pPr>
            <a:lvl8pPr lvl="7"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8pPr>
            <a:lvl9pPr lvl="8" rtl="0">
              <a:spcBef>
                <a:spcPts val="0"/>
              </a:spcBef>
              <a:spcAft>
                <a:spcPts val="0"/>
              </a:spcAft>
              <a:buClr>
                <a:schemeClr val="dk1"/>
              </a:buClr>
              <a:buSzPts val="4000"/>
              <a:buFont typeface="Roboto"/>
              <a:buNone/>
              <a:defRPr sz="4000">
                <a:solidFill>
                  <a:schemeClr val="dk1"/>
                </a:solidFill>
                <a:latin typeface="Roboto"/>
                <a:ea typeface="Roboto"/>
                <a:cs typeface="Roboto"/>
                <a:sym typeface="Roboto"/>
              </a:defRPr>
            </a:lvl9pPr>
          </a:lstStyle>
          <a:p>
            <a:endParaRPr/>
          </a:p>
        </p:txBody>
      </p:sp>
      <p:sp>
        <p:nvSpPr>
          <p:cNvPr id="288" name="Google Shape;288;p38"/>
          <p:cNvSpPr txBox="1">
            <a:spLocks noGrp="1"/>
          </p:cNvSpPr>
          <p:nvPr>
            <p:ph type="body" idx="1"/>
          </p:nvPr>
        </p:nvSpPr>
        <p:spPr>
          <a:xfrm>
            <a:off x="415600" y="1639833"/>
            <a:ext cx="11360700" cy="4452000"/>
          </a:xfrm>
          <a:prstGeom prst="rect">
            <a:avLst/>
          </a:prstGeom>
          <a:noFill/>
          <a:ln>
            <a:noFill/>
          </a:ln>
        </p:spPr>
        <p:txBody>
          <a:bodyPr spcFirstLastPara="1" wrap="square" lIns="121900" tIns="121900" rIns="121900" bIns="121900" anchor="t" anchorCtr="0"/>
          <a:lstStyle>
            <a:lvl1pPr marL="457200" lvl="0" indent="-463550" rtl="0">
              <a:lnSpc>
                <a:spcPct val="115000"/>
              </a:lnSpc>
              <a:spcBef>
                <a:spcPts val="0"/>
              </a:spcBef>
              <a:spcAft>
                <a:spcPts val="0"/>
              </a:spcAft>
              <a:buClr>
                <a:srgbClr val="1F4296"/>
              </a:buClr>
              <a:buSzPts val="3700"/>
              <a:buFont typeface="Avenir"/>
              <a:buChar char="●"/>
              <a:defRPr sz="3700">
                <a:solidFill>
                  <a:srgbClr val="1F4296"/>
                </a:solidFill>
                <a:latin typeface="Avenir"/>
                <a:ea typeface="Avenir"/>
                <a:cs typeface="Avenir"/>
                <a:sym typeface="Avenir"/>
              </a:defRPr>
            </a:lvl1pPr>
            <a:lvl2pPr marL="914400" lvl="1" indent="-431800" rtl="0">
              <a:lnSpc>
                <a:spcPct val="115000"/>
              </a:lnSpc>
              <a:spcBef>
                <a:spcPts val="2100"/>
              </a:spcBef>
              <a:spcAft>
                <a:spcPts val="0"/>
              </a:spcAft>
              <a:buClr>
                <a:srgbClr val="1F4296"/>
              </a:buClr>
              <a:buSzPts val="3200"/>
              <a:buFont typeface="Avenir"/>
              <a:buChar char="○"/>
              <a:defRPr sz="3200">
                <a:solidFill>
                  <a:srgbClr val="1F4296"/>
                </a:solidFill>
                <a:latin typeface="Avenir"/>
                <a:ea typeface="Avenir"/>
                <a:cs typeface="Avenir"/>
                <a:sym typeface="Avenir"/>
              </a:defRPr>
            </a:lvl2pPr>
            <a:lvl3pPr marL="1371600" lvl="2" indent="-381000" rtl="0">
              <a:lnSpc>
                <a:spcPct val="115000"/>
              </a:lnSpc>
              <a:spcBef>
                <a:spcPts val="2100"/>
              </a:spcBef>
              <a:spcAft>
                <a:spcPts val="0"/>
              </a:spcAft>
              <a:buClr>
                <a:srgbClr val="1F4296"/>
              </a:buClr>
              <a:buSzPts val="2400"/>
              <a:buFont typeface="Avenir"/>
              <a:buChar char="■"/>
              <a:defRPr sz="2400">
                <a:solidFill>
                  <a:srgbClr val="1F4296"/>
                </a:solidFill>
                <a:latin typeface="Avenir"/>
                <a:ea typeface="Avenir"/>
                <a:cs typeface="Avenir"/>
                <a:sym typeface="Avenir"/>
              </a:defRPr>
            </a:lvl3pPr>
            <a:lvl4pPr marL="1828800" lvl="3" indent="-34925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4pPr>
            <a:lvl5pPr marL="2286000" lvl="4" indent="-34925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5pPr>
            <a:lvl6pPr marL="2743200" lvl="5" indent="-34925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6pPr>
            <a:lvl7pPr marL="3200400" lvl="6" indent="-34925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7pPr>
            <a:lvl8pPr marL="3657600" lvl="7" indent="-349250" rtl="0">
              <a:lnSpc>
                <a:spcPct val="115000"/>
              </a:lnSpc>
              <a:spcBef>
                <a:spcPts val="2100"/>
              </a:spcBef>
              <a:spcAft>
                <a:spcPts val="0"/>
              </a:spcAft>
              <a:buClr>
                <a:srgbClr val="1F4296"/>
              </a:buClr>
              <a:buSzPts val="1900"/>
              <a:buFont typeface="Avenir"/>
              <a:buChar char="○"/>
              <a:defRPr sz="1900">
                <a:solidFill>
                  <a:srgbClr val="1F4296"/>
                </a:solidFill>
                <a:latin typeface="Avenir"/>
                <a:ea typeface="Avenir"/>
                <a:cs typeface="Avenir"/>
                <a:sym typeface="Avenir"/>
              </a:defRPr>
            </a:lvl8pPr>
            <a:lvl9pPr marL="4114800" lvl="8" indent="-349250" rtl="0">
              <a:lnSpc>
                <a:spcPct val="115000"/>
              </a:lnSpc>
              <a:spcBef>
                <a:spcPts val="2100"/>
              </a:spcBef>
              <a:spcAft>
                <a:spcPts val="2100"/>
              </a:spcAft>
              <a:buClr>
                <a:srgbClr val="1F4296"/>
              </a:buClr>
              <a:buSzPts val="1900"/>
              <a:buFont typeface="Avenir"/>
              <a:buChar char="■"/>
              <a:defRPr sz="1900">
                <a:solidFill>
                  <a:srgbClr val="1F4296"/>
                </a:solidFill>
                <a:latin typeface="Avenir"/>
                <a:ea typeface="Avenir"/>
                <a:cs typeface="Avenir"/>
                <a:sym typeface="Avenir"/>
              </a:defRPr>
            </a:lvl9pPr>
          </a:lstStyle>
          <a:p>
            <a:endParaRPr/>
          </a:p>
        </p:txBody>
      </p:sp>
      <p:sp>
        <p:nvSpPr>
          <p:cNvPr id="289" name="Google Shape;289;p38"/>
          <p:cNvSpPr txBox="1">
            <a:spLocks noGrp="1"/>
          </p:cNvSpPr>
          <p:nvPr>
            <p:ph type="sldNum" idx="12"/>
          </p:nvPr>
        </p:nvSpPr>
        <p:spPr>
          <a:xfrm>
            <a:off x="11280575" y="6201587"/>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lt1"/>
                </a:solidFill>
                <a:latin typeface="Roboto"/>
                <a:ea typeface="Roboto"/>
                <a:cs typeface="Roboto"/>
                <a:sym typeface="Roboto"/>
              </a:defRPr>
            </a:lvl1pPr>
            <a:lvl2pPr lvl="1" algn="r" rtl="0">
              <a:buNone/>
              <a:defRPr sz="1300">
                <a:solidFill>
                  <a:schemeClr val="lt1"/>
                </a:solidFill>
                <a:latin typeface="Roboto"/>
                <a:ea typeface="Roboto"/>
                <a:cs typeface="Roboto"/>
                <a:sym typeface="Roboto"/>
              </a:defRPr>
            </a:lvl2pPr>
            <a:lvl3pPr lvl="2" algn="r" rtl="0">
              <a:buNone/>
              <a:defRPr sz="1300">
                <a:solidFill>
                  <a:schemeClr val="lt1"/>
                </a:solidFill>
                <a:latin typeface="Roboto"/>
                <a:ea typeface="Roboto"/>
                <a:cs typeface="Roboto"/>
                <a:sym typeface="Roboto"/>
              </a:defRPr>
            </a:lvl3pPr>
            <a:lvl4pPr lvl="3" algn="r" rtl="0">
              <a:buNone/>
              <a:defRPr sz="1300">
                <a:solidFill>
                  <a:schemeClr val="lt1"/>
                </a:solidFill>
                <a:latin typeface="Roboto"/>
                <a:ea typeface="Roboto"/>
                <a:cs typeface="Roboto"/>
                <a:sym typeface="Roboto"/>
              </a:defRPr>
            </a:lvl4pPr>
            <a:lvl5pPr lvl="4" algn="r" rtl="0">
              <a:buNone/>
              <a:defRPr sz="1300">
                <a:solidFill>
                  <a:schemeClr val="lt1"/>
                </a:solidFill>
                <a:latin typeface="Roboto"/>
                <a:ea typeface="Roboto"/>
                <a:cs typeface="Roboto"/>
                <a:sym typeface="Roboto"/>
              </a:defRPr>
            </a:lvl5pPr>
            <a:lvl6pPr lvl="5" algn="r" rtl="0">
              <a:buNone/>
              <a:defRPr sz="1300">
                <a:solidFill>
                  <a:schemeClr val="lt1"/>
                </a:solidFill>
                <a:latin typeface="Roboto"/>
                <a:ea typeface="Roboto"/>
                <a:cs typeface="Roboto"/>
                <a:sym typeface="Roboto"/>
              </a:defRPr>
            </a:lvl6pPr>
            <a:lvl7pPr lvl="6" algn="r" rtl="0">
              <a:buNone/>
              <a:defRPr sz="1300">
                <a:solidFill>
                  <a:schemeClr val="lt1"/>
                </a:solidFill>
                <a:latin typeface="Roboto"/>
                <a:ea typeface="Roboto"/>
                <a:cs typeface="Roboto"/>
                <a:sym typeface="Roboto"/>
              </a:defRPr>
            </a:lvl7pPr>
            <a:lvl8pPr lvl="7" algn="r" rtl="0">
              <a:buNone/>
              <a:defRPr sz="1300">
                <a:solidFill>
                  <a:schemeClr val="lt1"/>
                </a:solidFill>
                <a:latin typeface="Roboto"/>
                <a:ea typeface="Roboto"/>
                <a:cs typeface="Roboto"/>
                <a:sym typeface="Roboto"/>
              </a:defRPr>
            </a:lvl8pPr>
            <a:lvl9pPr lvl="8" algn="r" rtl="0">
              <a:buNone/>
              <a:defRPr sz="13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290" name="Google Shape;290;p38"/>
          <p:cNvPicPr preferRelativeResize="0"/>
          <p:nvPr/>
        </p:nvPicPr>
        <p:blipFill>
          <a:blip r:embed="rId15">
            <a:alphaModFix/>
          </a:blip>
          <a:stretch>
            <a:fillRect/>
          </a:stretch>
        </p:blipFill>
        <p:spPr>
          <a:xfrm>
            <a:off x="262900" y="227933"/>
            <a:ext cx="1126533" cy="43136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06B4A"/>
          </p15:clr>
        </p15:guide>
        <p15:guide id="2" orient="horz" pos="1152">
          <p15:clr>
            <a:srgbClr val="F06B4A"/>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pZwvrxVavnQ"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36.jp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docs.google.com/presentation/d/1t9DkkoWAmO5a8Kjw4nrVRQ7YILO_fDhPNOJ1aQkuodM/edit?usp=shar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hyperlink" Target="https://docs.google.com/presentation/d/1t9DkkoWAmO5a8Kjw4nrVRQ7YILO_fDhPNOJ1aQkuodM/edit?usp=sharing" TargetMode="External"/><Relationship Id="rId5" Type="http://schemas.openxmlformats.org/officeDocument/2006/relationships/image" Target="../media/image9.jpg"/><Relationship Id="rId4" Type="http://schemas.openxmlformats.org/officeDocument/2006/relationships/hyperlink" Target="https://play.kahoot.it/#/k/5a776640-c023-4f10-85a2-113d8828f71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0.jpg"/><Relationship Id="rId4" Type="http://schemas.openxmlformats.org/officeDocument/2006/relationships/hyperlink" Target="http://www.youtube.com/watch?v=L1d2pQ39p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hyperlink" Target="https://www.insidehighered.com/news/2017/05/15/private-colleges-and-universities-increase-tuition-discounting-again-2016-17" TargetMode="External"/><Relationship Id="rId3" Type="http://schemas.openxmlformats.org/officeDocument/2006/relationships/hyperlink" Target="https://docs.google.com/document/d/16QmPb12BEeV8VrfDLwMMPsuJSehcpOqbcHj5PUaR9wc/edit?usp=sharing" TargetMode="External"/><Relationship Id="rId7" Type="http://schemas.openxmlformats.org/officeDocument/2006/relationships/hyperlink" Target="https://www.washingtonpost.com/archive/politics/1987/08/07/college-costs-reach-as-high-as-75000/dbd7e4f8-f789-45fc-98e9-a35c0f525061/"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s://www.census.gov/content/dam/Census/library/publications/2016/.../p20-578.pdf" TargetMode="External"/><Relationship Id="rId5" Type="http://schemas.openxmlformats.org/officeDocument/2006/relationships/hyperlink" Target="https://docs.google.com/document/d/1lB4648qkhuorrjD9TtOVA2QWQKo3BfSJNJ-tSKfVqJg/edit?usp=sharing" TargetMode="External"/><Relationship Id="rId4" Type="http://schemas.openxmlformats.org/officeDocument/2006/relationships/hyperlink" Target="https://docs.google.com/document/d/1p3GtdozZnK1PqK7X5KW1ijammX8Et1qi4_KIaSO__Is/edit" TargetMode="Externa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46BA8"/>
              </a:buClr>
              <a:buSzPts val="8000"/>
              <a:buFont typeface="Calibri"/>
              <a:buNone/>
            </a:pPr>
            <a:r>
              <a:rPr lang="en-US"/>
              <a:t>Life Hacks:</a:t>
            </a:r>
            <a:endParaRPr/>
          </a:p>
        </p:txBody>
      </p:sp>
      <p:sp>
        <p:nvSpPr>
          <p:cNvPr id="383" name="Google Shape;383;p5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n-US" sz="3600"/>
              <a:t>Building Skills for a Successful Transition to College</a:t>
            </a:r>
            <a:endParaRPr sz="3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1"/>
          <p:cNvSpPr txBox="1">
            <a:spLocks noGrp="1"/>
          </p:cNvSpPr>
          <p:nvPr>
            <p:ph type="title"/>
          </p:nvPr>
        </p:nvSpPr>
        <p:spPr>
          <a:xfrm>
            <a:off x="1097275" y="286600"/>
            <a:ext cx="104739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Some Topics in the “Transition to College” Curriculum at Eastside and CRSJ</a:t>
            </a:r>
            <a:endParaRPr/>
          </a:p>
        </p:txBody>
      </p:sp>
      <p:sp>
        <p:nvSpPr>
          <p:cNvPr id="453" name="Google Shape;453;p61"/>
          <p:cNvSpPr txBox="1">
            <a:spLocks noGrp="1"/>
          </p:cNvSpPr>
          <p:nvPr>
            <p:ph type="body" idx="1"/>
          </p:nvPr>
        </p:nvSpPr>
        <p:spPr>
          <a:xfrm>
            <a:off x="1097400" y="1830475"/>
            <a:ext cx="4562400" cy="3331500"/>
          </a:xfrm>
          <a:prstGeom prst="rect">
            <a:avLst/>
          </a:prstGeom>
        </p:spPr>
        <p:txBody>
          <a:bodyPr spcFirstLastPara="1" wrap="square" lIns="0" tIns="45700" rIns="0" bIns="45700" anchor="t" anchorCtr="0">
            <a:noAutofit/>
          </a:bodyPr>
          <a:lstStyle/>
          <a:p>
            <a:pPr marL="457200" lvl="0" indent="-381000" algn="l" rtl="0">
              <a:spcBef>
                <a:spcPts val="0"/>
              </a:spcBef>
              <a:spcAft>
                <a:spcPts val="0"/>
              </a:spcAft>
              <a:buSzPts val="2400"/>
              <a:buChar char="●"/>
            </a:pPr>
            <a:r>
              <a:rPr lang="en-US" sz="2400"/>
              <a:t>Executive function skills </a:t>
            </a:r>
            <a:endParaRPr sz="2400"/>
          </a:p>
          <a:p>
            <a:pPr marL="457200" lvl="0" indent="-381000" algn="l" rtl="0">
              <a:spcBef>
                <a:spcPts val="200"/>
              </a:spcBef>
              <a:spcAft>
                <a:spcPts val="0"/>
              </a:spcAft>
              <a:buSzPts val="2400"/>
              <a:buChar char="●"/>
            </a:pPr>
            <a:r>
              <a:rPr lang="en-US" sz="2400"/>
              <a:t>Personal finance</a:t>
            </a:r>
            <a:endParaRPr sz="2400"/>
          </a:p>
          <a:p>
            <a:pPr marL="457200" lvl="0" indent="-381000" algn="l" rtl="0">
              <a:spcBef>
                <a:spcPts val="200"/>
              </a:spcBef>
              <a:spcAft>
                <a:spcPts val="0"/>
              </a:spcAft>
              <a:buSzPts val="2400"/>
              <a:buChar char="●"/>
            </a:pPr>
            <a:r>
              <a:rPr lang="en-US" sz="2400"/>
              <a:t>College catalogs</a:t>
            </a:r>
            <a:endParaRPr sz="2400"/>
          </a:p>
          <a:p>
            <a:pPr marL="457200" lvl="0" indent="-381000" algn="l" rtl="0">
              <a:spcBef>
                <a:spcPts val="200"/>
              </a:spcBef>
              <a:spcAft>
                <a:spcPts val="0"/>
              </a:spcAft>
              <a:buSzPts val="2400"/>
              <a:buChar char="●"/>
            </a:pPr>
            <a:r>
              <a:rPr lang="en-US" sz="2400"/>
              <a:t>College roadmaps/4-year plans</a:t>
            </a:r>
            <a:endParaRPr sz="2400"/>
          </a:p>
          <a:p>
            <a:pPr marL="457200" lvl="0" indent="-381000" algn="l" rtl="0">
              <a:spcBef>
                <a:spcPts val="200"/>
              </a:spcBef>
              <a:spcAft>
                <a:spcPts val="0"/>
              </a:spcAft>
              <a:buSzPts val="2400"/>
              <a:buChar char="●"/>
            </a:pPr>
            <a:r>
              <a:rPr lang="en-US" sz="2400"/>
              <a:t>College note-taking</a:t>
            </a:r>
            <a:endParaRPr sz="2400"/>
          </a:p>
          <a:p>
            <a:pPr marL="457200" lvl="0" indent="-381000" algn="l" rtl="0">
              <a:spcBef>
                <a:spcPts val="200"/>
              </a:spcBef>
              <a:spcAft>
                <a:spcPts val="0"/>
              </a:spcAft>
              <a:buSzPts val="2400"/>
              <a:buChar char="●"/>
            </a:pPr>
            <a:r>
              <a:rPr lang="en-US" sz="2400"/>
              <a:t>Selecting Majors</a:t>
            </a:r>
            <a:endParaRPr sz="2400"/>
          </a:p>
          <a:p>
            <a:pPr marL="457200" lvl="0" indent="-381000" algn="l" rtl="0">
              <a:spcBef>
                <a:spcPts val="200"/>
              </a:spcBef>
              <a:spcAft>
                <a:spcPts val="0"/>
              </a:spcAft>
              <a:buSzPts val="2400"/>
              <a:buChar char="●"/>
            </a:pPr>
            <a:r>
              <a:rPr lang="en-US" sz="2400"/>
              <a:t>Resources at college</a:t>
            </a:r>
            <a:endParaRPr sz="2400"/>
          </a:p>
          <a:p>
            <a:pPr marL="457200" lvl="0" indent="-381000" algn="l" rtl="0">
              <a:spcBef>
                <a:spcPts val="200"/>
              </a:spcBef>
              <a:spcAft>
                <a:spcPts val="200"/>
              </a:spcAft>
              <a:buSzPts val="2400"/>
              <a:buChar char="●"/>
            </a:pPr>
            <a:r>
              <a:rPr lang="en-US" sz="2400"/>
              <a:t>Advice from alumni</a:t>
            </a:r>
            <a:endParaRPr sz="2400"/>
          </a:p>
        </p:txBody>
      </p:sp>
      <p:pic>
        <p:nvPicPr>
          <p:cNvPr id="454" name="Google Shape;454;p61"/>
          <p:cNvPicPr preferRelativeResize="0"/>
          <p:nvPr/>
        </p:nvPicPr>
        <p:blipFill>
          <a:blip r:embed="rId3">
            <a:alphaModFix/>
          </a:blip>
          <a:stretch>
            <a:fillRect/>
          </a:stretch>
        </p:blipFill>
        <p:spPr>
          <a:xfrm>
            <a:off x="5866650" y="1933900"/>
            <a:ext cx="3031393" cy="1869042"/>
          </a:xfrm>
          <a:prstGeom prst="rect">
            <a:avLst/>
          </a:prstGeom>
          <a:noFill/>
          <a:ln w="76200" cap="flat" cmpd="sng">
            <a:solidFill>
              <a:srgbClr val="E86A00"/>
            </a:solidFill>
            <a:prstDash val="solid"/>
            <a:round/>
            <a:headEnd type="none" w="sm" len="sm"/>
            <a:tailEnd type="none" w="sm" len="sm"/>
          </a:ln>
        </p:spPr>
      </p:pic>
      <p:pic>
        <p:nvPicPr>
          <p:cNvPr id="455" name="Google Shape;455;p61"/>
          <p:cNvPicPr preferRelativeResize="0"/>
          <p:nvPr/>
        </p:nvPicPr>
        <p:blipFill>
          <a:blip r:embed="rId4">
            <a:alphaModFix/>
          </a:blip>
          <a:stretch>
            <a:fillRect/>
          </a:stretch>
        </p:blipFill>
        <p:spPr>
          <a:xfrm>
            <a:off x="9096424" y="1933900"/>
            <a:ext cx="2647125" cy="4080471"/>
          </a:xfrm>
          <a:prstGeom prst="rect">
            <a:avLst/>
          </a:prstGeom>
          <a:noFill/>
          <a:ln w="76200" cap="flat" cmpd="sng">
            <a:solidFill>
              <a:srgbClr val="E86A00"/>
            </a:solidFill>
            <a:prstDash val="solid"/>
            <a:round/>
            <a:headEnd type="none" w="sm" len="sm"/>
            <a:tailEnd type="none" w="sm" len="sm"/>
          </a:ln>
        </p:spPr>
      </p:pic>
      <p:pic>
        <p:nvPicPr>
          <p:cNvPr id="456" name="Google Shape;456;p61"/>
          <p:cNvPicPr preferRelativeResize="0"/>
          <p:nvPr/>
        </p:nvPicPr>
        <p:blipFill>
          <a:blip r:embed="rId5">
            <a:alphaModFix/>
          </a:blip>
          <a:stretch>
            <a:fillRect/>
          </a:stretch>
        </p:blipFill>
        <p:spPr>
          <a:xfrm>
            <a:off x="5866650" y="4011892"/>
            <a:ext cx="3031393" cy="2002483"/>
          </a:xfrm>
          <a:prstGeom prst="rect">
            <a:avLst/>
          </a:prstGeom>
          <a:noFill/>
          <a:ln w="76200" cap="flat" cmpd="sng">
            <a:solidFill>
              <a:srgbClr val="E86A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62"/>
          <p:cNvPicPr preferRelativeResize="0"/>
          <p:nvPr/>
        </p:nvPicPr>
        <p:blipFill>
          <a:blip r:embed="rId3">
            <a:alphaModFix/>
          </a:blip>
          <a:stretch>
            <a:fillRect/>
          </a:stretch>
        </p:blipFill>
        <p:spPr>
          <a:xfrm>
            <a:off x="1031725" y="261800"/>
            <a:ext cx="10317350" cy="6019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3"/>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982C9"/>
              </a:buClr>
              <a:buSzPts val="4800"/>
              <a:buFont typeface="Calibri"/>
              <a:buNone/>
            </a:pPr>
            <a:r>
              <a:rPr lang="en-US"/>
              <a:t>Reading &amp; Dissecting a Course Catalog</a:t>
            </a:r>
            <a:endParaRPr/>
          </a:p>
        </p:txBody>
      </p:sp>
      <p:pic>
        <p:nvPicPr>
          <p:cNvPr id="467" name="Google Shape;467;p63"/>
          <p:cNvPicPr preferRelativeResize="0"/>
          <p:nvPr/>
        </p:nvPicPr>
        <p:blipFill>
          <a:blip r:embed="rId3">
            <a:alphaModFix/>
          </a:blip>
          <a:stretch>
            <a:fillRect/>
          </a:stretch>
        </p:blipFill>
        <p:spPr>
          <a:xfrm>
            <a:off x="2362200" y="1889803"/>
            <a:ext cx="3486150" cy="3724275"/>
          </a:xfrm>
          <a:prstGeom prst="rect">
            <a:avLst/>
          </a:prstGeom>
          <a:noFill/>
          <a:ln>
            <a:noFill/>
          </a:ln>
        </p:spPr>
      </p:pic>
      <p:pic>
        <p:nvPicPr>
          <p:cNvPr id="468" name="Google Shape;468;p63"/>
          <p:cNvPicPr preferRelativeResize="0"/>
          <p:nvPr/>
        </p:nvPicPr>
        <p:blipFill>
          <a:blip r:embed="rId4">
            <a:alphaModFix/>
          </a:blip>
          <a:stretch>
            <a:fillRect/>
          </a:stretch>
        </p:blipFill>
        <p:spPr>
          <a:xfrm>
            <a:off x="6534150" y="1889803"/>
            <a:ext cx="3486150" cy="3609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4"/>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982C9"/>
              </a:buClr>
              <a:buSzPts val="4800"/>
              <a:buFont typeface="Calibri"/>
              <a:buNone/>
            </a:pPr>
            <a:r>
              <a:rPr lang="en-US"/>
              <a:t>Creating a Roadmap</a:t>
            </a:r>
            <a:endParaRPr/>
          </a:p>
        </p:txBody>
      </p:sp>
      <p:pic>
        <p:nvPicPr>
          <p:cNvPr id="474" name="Google Shape;474;p64"/>
          <p:cNvPicPr preferRelativeResize="0"/>
          <p:nvPr/>
        </p:nvPicPr>
        <p:blipFill>
          <a:blip r:embed="rId3">
            <a:alphaModFix/>
          </a:blip>
          <a:stretch>
            <a:fillRect/>
          </a:stretch>
        </p:blipFill>
        <p:spPr>
          <a:xfrm>
            <a:off x="3456475" y="1730025"/>
            <a:ext cx="6317351" cy="2308100"/>
          </a:xfrm>
          <a:prstGeom prst="rect">
            <a:avLst/>
          </a:prstGeom>
          <a:noFill/>
          <a:ln>
            <a:noFill/>
          </a:ln>
        </p:spPr>
      </p:pic>
      <p:pic>
        <p:nvPicPr>
          <p:cNvPr id="475" name="Google Shape;475;p64"/>
          <p:cNvPicPr preferRelativeResize="0"/>
          <p:nvPr/>
        </p:nvPicPr>
        <p:blipFill>
          <a:blip r:embed="rId4">
            <a:alphaModFix/>
          </a:blip>
          <a:stretch>
            <a:fillRect/>
          </a:stretch>
        </p:blipFill>
        <p:spPr>
          <a:xfrm>
            <a:off x="161925" y="2789391"/>
            <a:ext cx="3267075" cy="504825"/>
          </a:xfrm>
          <a:prstGeom prst="rect">
            <a:avLst/>
          </a:prstGeom>
          <a:noFill/>
          <a:ln>
            <a:noFill/>
          </a:ln>
        </p:spPr>
      </p:pic>
      <p:pic>
        <p:nvPicPr>
          <p:cNvPr id="476" name="Google Shape;476;p64"/>
          <p:cNvPicPr preferRelativeResize="0"/>
          <p:nvPr/>
        </p:nvPicPr>
        <p:blipFill>
          <a:blip r:embed="rId5">
            <a:alphaModFix/>
          </a:blip>
          <a:stretch>
            <a:fillRect/>
          </a:stretch>
        </p:blipFill>
        <p:spPr>
          <a:xfrm>
            <a:off x="3456475" y="3914675"/>
            <a:ext cx="6451200" cy="2451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5"/>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982C9"/>
              </a:buClr>
              <a:buSzPts val="4800"/>
              <a:buFont typeface="Calibri"/>
              <a:buNone/>
            </a:pPr>
            <a:r>
              <a:rPr lang="en-US"/>
              <a:t>Note-taking in College Courses</a:t>
            </a:r>
            <a:endParaRPr/>
          </a:p>
        </p:txBody>
      </p:sp>
      <p:pic>
        <p:nvPicPr>
          <p:cNvPr id="482" name="Google Shape;482;p65"/>
          <p:cNvPicPr preferRelativeResize="0"/>
          <p:nvPr/>
        </p:nvPicPr>
        <p:blipFill>
          <a:blip r:embed="rId3">
            <a:alphaModFix/>
          </a:blip>
          <a:stretch>
            <a:fillRect/>
          </a:stretch>
        </p:blipFill>
        <p:spPr>
          <a:xfrm>
            <a:off x="152400" y="1737403"/>
            <a:ext cx="11496675" cy="1323975"/>
          </a:xfrm>
          <a:prstGeom prst="rect">
            <a:avLst/>
          </a:prstGeom>
          <a:noFill/>
          <a:ln>
            <a:noFill/>
          </a:ln>
        </p:spPr>
      </p:pic>
      <p:pic>
        <p:nvPicPr>
          <p:cNvPr id="483" name="Google Shape;483;p65"/>
          <p:cNvPicPr preferRelativeResize="0"/>
          <p:nvPr/>
        </p:nvPicPr>
        <p:blipFill>
          <a:blip r:embed="rId4">
            <a:alphaModFix/>
          </a:blip>
          <a:stretch>
            <a:fillRect/>
          </a:stretch>
        </p:blipFill>
        <p:spPr>
          <a:xfrm>
            <a:off x="152400" y="2985178"/>
            <a:ext cx="11487150" cy="676275"/>
          </a:xfrm>
          <a:prstGeom prst="rect">
            <a:avLst/>
          </a:prstGeom>
          <a:noFill/>
          <a:ln>
            <a:noFill/>
          </a:ln>
        </p:spPr>
      </p:pic>
      <p:pic>
        <p:nvPicPr>
          <p:cNvPr id="484" name="Google Shape;484;p65"/>
          <p:cNvPicPr preferRelativeResize="0"/>
          <p:nvPr/>
        </p:nvPicPr>
        <p:blipFill>
          <a:blip r:embed="rId5">
            <a:alphaModFix/>
          </a:blip>
          <a:stretch>
            <a:fillRect/>
          </a:stretch>
        </p:blipFill>
        <p:spPr>
          <a:xfrm>
            <a:off x="195263" y="3552625"/>
            <a:ext cx="11410950" cy="641350"/>
          </a:xfrm>
          <a:prstGeom prst="rect">
            <a:avLst/>
          </a:prstGeom>
          <a:noFill/>
          <a:ln>
            <a:noFill/>
          </a:ln>
        </p:spPr>
      </p:pic>
      <p:pic>
        <p:nvPicPr>
          <p:cNvPr id="485" name="Google Shape;485;p65"/>
          <p:cNvPicPr preferRelativeResize="0"/>
          <p:nvPr/>
        </p:nvPicPr>
        <p:blipFill>
          <a:blip r:embed="rId6">
            <a:alphaModFix/>
          </a:blip>
          <a:stretch>
            <a:fillRect/>
          </a:stretch>
        </p:blipFill>
        <p:spPr>
          <a:xfrm>
            <a:off x="142875" y="4193975"/>
            <a:ext cx="11506200" cy="781050"/>
          </a:xfrm>
          <a:prstGeom prst="rect">
            <a:avLst/>
          </a:prstGeom>
          <a:noFill/>
          <a:ln>
            <a:noFill/>
          </a:ln>
        </p:spPr>
      </p:pic>
      <p:sp>
        <p:nvSpPr>
          <p:cNvPr id="486" name="Google Shape;486;p65"/>
          <p:cNvSpPr txBox="1">
            <a:spLocks noGrp="1"/>
          </p:cNvSpPr>
          <p:nvPr>
            <p:ph type="body" idx="1"/>
          </p:nvPr>
        </p:nvSpPr>
        <p:spPr>
          <a:xfrm>
            <a:off x="1021075" y="5137832"/>
            <a:ext cx="10058400" cy="959700"/>
          </a:xfrm>
          <a:prstGeom prst="rect">
            <a:avLst/>
          </a:prstGeom>
        </p:spPr>
        <p:txBody>
          <a:bodyPr spcFirstLastPara="1" wrap="square" lIns="0" tIns="45700" rIns="0" bIns="45700" anchor="t" anchorCtr="0">
            <a:noAutofit/>
          </a:bodyPr>
          <a:lstStyle/>
          <a:p>
            <a:pPr marL="0" lvl="0" indent="0" algn="l" rtl="0">
              <a:spcBef>
                <a:spcPts val="1200"/>
              </a:spcBef>
              <a:spcAft>
                <a:spcPts val="200"/>
              </a:spcAft>
              <a:buNone/>
            </a:pPr>
            <a:r>
              <a:rPr lang="en-US"/>
              <a:t>Open Yale Courses (oyc.yale.edu)</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6"/>
          <p:cNvSpPr txBox="1">
            <a:spLocks noGrp="1"/>
          </p:cNvSpPr>
          <p:nvPr>
            <p:ph type="title"/>
          </p:nvPr>
        </p:nvSpPr>
        <p:spPr>
          <a:xfrm>
            <a:off x="1097277" y="286600"/>
            <a:ext cx="5458800" cy="1450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week in the life </a:t>
            </a:r>
            <a:endParaRPr/>
          </a:p>
          <a:p>
            <a:pPr marL="0" lvl="0" indent="0" algn="l" rtl="0">
              <a:spcBef>
                <a:spcPts val="0"/>
              </a:spcBef>
              <a:spcAft>
                <a:spcPts val="0"/>
              </a:spcAft>
              <a:buNone/>
            </a:pPr>
            <a:r>
              <a:rPr lang="en-US"/>
              <a:t>of a college student</a:t>
            </a:r>
            <a:endParaRPr/>
          </a:p>
        </p:txBody>
      </p:sp>
      <p:sp>
        <p:nvSpPr>
          <p:cNvPr id="493" name="Google Shape;493;p66"/>
          <p:cNvSpPr txBox="1">
            <a:spLocks noGrp="1"/>
          </p:cNvSpPr>
          <p:nvPr>
            <p:ph type="body" idx="1"/>
          </p:nvPr>
        </p:nvSpPr>
        <p:spPr>
          <a:xfrm>
            <a:off x="1097274" y="1845725"/>
            <a:ext cx="52536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a:t>Time Management Exercise:</a:t>
            </a:r>
            <a:endParaRPr/>
          </a:p>
          <a:p>
            <a:pPr marL="457200" lvl="0" indent="-317500" algn="l" rtl="0">
              <a:lnSpc>
                <a:spcPct val="115000"/>
              </a:lnSpc>
              <a:spcBef>
                <a:spcPts val="200"/>
              </a:spcBef>
              <a:spcAft>
                <a:spcPts val="0"/>
              </a:spcAft>
              <a:buClr>
                <a:srgbClr val="000000"/>
              </a:buClr>
              <a:buSzPts val="1400"/>
              <a:buFont typeface="Arial"/>
              <a:buChar char="●"/>
            </a:pPr>
            <a:r>
              <a:rPr lang="en-US" sz="1400">
                <a:solidFill>
                  <a:srgbClr val="000000"/>
                </a:solidFill>
                <a:latin typeface="Arial"/>
                <a:ea typeface="Arial"/>
                <a:cs typeface="Arial"/>
                <a:sym typeface="Arial"/>
              </a:rPr>
              <a:t>History Lecture (1 hour class at same time on M/W/F)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History Discussion (1 hour class on Wed)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English Class (2 hour class at same time on T/Th)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Sociology Lecture (1.5 hour class at same time on T/Th)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Sociology Discussion (1 hour class on Fridays)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2 Hour Club Meeting 7pm on Wednesday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Gym (3 days per week for 1 hour)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Study for 26 hours of the week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Work for 15 hours per week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10 hours of planned social time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7.5 hours of sleep per week night </a:t>
            </a:r>
            <a:endParaRPr sz="1400">
              <a:solidFill>
                <a:srgbClr val="000000"/>
              </a:solidFill>
              <a:latin typeface="Arial"/>
              <a:ea typeface="Arial"/>
              <a:cs typeface="Arial"/>
              <a:sym typeface="Arial"/>
            </a:endParaRPr>
          </a:p>
          <a:p>
            <a:pPr marL="457200" lvl="0" indent="-317500" algn="l" rtl="0">
              <a:lnSpc>
                <a:spcPct val="115000"/>
              </a:lnSpc>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Breakfast, Lunch, Dinner </a:t>
            </a:r>
            <a:endParaRPr sz="1400">
              <a:solidFill>
                <a:srgbClr val="000000"/>
              </a:solidFill>
              <a:latin typeface="Arial"/>
              <a:ea typeface="Arial"/>
              <a:cs typeface="Arial"/>
              <a:sym typeface="Arial"/>
            </a:endParaRPr>
          </a:p>
          <a:p>
            <a:pPr marL="457200" lvl="0" indent="-304800" algn="l" rtl="0">
              <a:lnSpc>
                <a:spcPct val="115000"/>
              </a:lnSpc>
              <a:spcBef>
                <a:spcPts val="0"/>
              </a:spcBef>
              <a:spcAft>
                <a:spcPts val="0"/>
              </a:spcAft>
              <a:buClr>
                <a:srgbClr val="000000"/>
              </a:buClr>
              <a:buSzPts val="1200"/>
              <a:buFont typeface="Arial"/>
              <a:buChar char="●"/>
            </a:pPr>
            <a:r>
              <a:rPr lang="en-US" sz="1400">
                <a:solidFill>
                  <a:srgbClr val="000000"/>
                </a:solidFill>
                <a:latin typeface="Arial"/>
                <a:ea typeface="Arial"/>
                <a:cs typeface="Arial"/>
                <a:sym typeface="Arial"/>
              </a:rPr>
              <a:t>Getting Ready for School and Bed</a:t>
            </a:r>
            <a:r>
              <a:rPr lang="en-US" sz="1200">
                <a:solidFill>
                  <a:srgbClr val="000000"/>
                </a:solidFill>
                <a:latin typeface="Arial"/>
                <a:ea typeface="Arial"/>
                <a:cs typeface="Arial"/>
                <a:sym typeface="Arial"/>
              </a:rPr>
              <a:t> </a:t>
            </a:r>
            <a:endParaRPr>
              <a:solidFill>
                <a:srgbClr val="000000"/>
              </a:solidFill>
            </a:endParaRPr>
          </a:p>
        </p:txBody>
      </p:sp>
      <p:pic>
        <p:nvPicPr>
          <p:cNvPr id="494" name="Google Shape;494;p66"/>
          <p:cNvPicPr preferRelativeResize="0"/>
          <p:nvPr/>
        </p:nvPicPr>
        <p:blipFill>
          <a:blip r:embed="rId3">
            <a:alphaModFix/>
          </a:blip>
          <a:stretch>
            <a:fillRect/>
          </a:stretch>
        </p:blipFill>
        <p:spPr>
          <a:xfrm>
            <a:off x="6905000" y="349875"/>
            <a:ext cx="4356299" cy="58083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7"/>
          <p:cNvPicPr preferRelativeResize="0"/>
          <p:nvPr/>
        </p:nvPicPr>
        <p:blipFill>
          <a:blip r:embed="rId3">
            <a:alphaModFix/>
          </a:blip>
          <a:stretch>
            <a:fillRect/>
          </a:stretch>
        </p:blipFill>
        <p:spPr>
          <a:xfrm>
            <a:off x="1137426" y="302238"/>
            <a:ext cx="9664499" cy="6253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8"/>
          <p:cNvSpPr txBox="1">
            <a:spLocks noGrp="1"/>
          </p:cNvSpPr>
          <p:nvPr>
            <p:ph type="subTitle" idx="1"/>
          </p:nvPr>
        </p:nvSpPr>
        <p:spPr>
          <a:xfrm>
            <a:off x="729575" y="2481350"/>
            <a:ext cx="3674400" cy="405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Discussion on: Effectiveness of Family Planning Methods, Legal Concerns, and STI transmission</a:t>
            </a: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506" name="Google Shape;506;p68">
            <a:hlinkClick r:id="rId3"/>
          </p:cNvPr>
          <p:cNvPicPr preferRelativeResize="0"/>
          <p:nvPr/>
        </p:nvPicPr>
        <p:blipFill>
          <a:blip r:embed="rId4">
            <a:alphaModFix/>
          </a:blip>
          <a:stretch>
            <a:fillRect/>
          </a:stretch>
        </p:blipFill>
        <p:spPr>
          <a:xfrm>
            <a:off x="324275" y="181500"/>
            <a:ext cx="5309275" cy="2111175"/>
          </a:xfrm>
          <a:prstGeom prst="rect">
            <a:avLst/>
          </a:prstGeom>
          <a:noFill/>
          <a:ln>
            <a:noFill/>
          </a:ln>
        </p:spPr>
      </p:pic>
      <p:pic>
        <p:nvPicPr>
          <p:cNvPr id="507" name="Google Shape;507;p68"/>
          <p:cNvPicPr preferRelativeResize="0"/>
          <p:nvPr/>
        </p:nvPicPr>
        <p:blipFill>
          <a:blip r:embed="rId5">
            <a:alphaModFix/>
          </a:blip>
          <a:stretch>
            <a:fillRect/>
          </a:stretch>
        </p:blipFill>
        <p:spPr>
          <a:xfrm>
            <a:off x="4403875" y="1765750"/>
            <a:ext cx="7676000" cy="4894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Diversity/Identity: </a:t>
            </a:r>
            <a:endParaRPr/>
          </a:p>
          <a:p>
            <a:pPr marL="0" lvl="0" indent="0" algn="l" rtl="0">
              <a:spcBef>
                <a:spcPts val="0"/>
              </a:spcBef>
              <a:spcAft>
                <a:spcPts val="0"/>
              </a:spcAft>
              <a:buNone/>
            </a:pPr>
            <a:r>
              <a:rPr lang="en-US"/>
              <a:t>Why I Belong in College</a:t>
            </a:r>
            <a:endParaRPr/>
          </a:p>
        </p:txBody>
      </p:sp>
      <p:sp>
        <p:nvSpPr>
          <p:cNvPr id="514" name="Google Shape;514;p69"/>
          <p:cNvSpPr txBox="1">
            <a:spLocks noGrp="1"/>
          </p:cNvSpPr>
          <p:nvPr>
            <p:ph type="body" idx="1"/>
          </p:nvPr>
        </p:nvSpPr>
        <p:spPr>
          <a:xfrm>
            <a:off x="346925" y="1845725"/>
            <a:ext cx="4782600" cy="4023300"/>
          </a:xfrm>
          <a:prstGeom prst="rect">
            <a:avLst/>
          </a:prstGeom>
        </p:spPr>
        <p:txBody>
          <a:bodyPr spcFirstLastPara="1" wrap="square" lIns="0" tIns="45700" rIns="0" bIns="45700" anchor="t" anchorCtr="0">
            <a:noAutofit/>
          </a:bodyPr>
          <a:lstStyle/>
          <a:p>
            <a:pPr marL="0" lvl="0" indent="0" algn="l" rtl="0">
              <a:spcBef>
                <a:spcPts val="1200"/>
              </a:spcBef>
              <a:spcAft>
                <a:spcPts val="0"/>
              </a:spcAft>
              <a:buNone/>
            </a:pPr>
            <a:r>
              <a:rPr lang="en-US"/>
              <a:t>Watch Movie: Dear White People</a:t>
            </a:r>
            <a:endParaRPr/>
          </a:p>
          <a:p>
            <a:pPr marL="0" lvl="0" indent="0" algn="l" rtl="0">
              <a:spcBef>
                <a:spcPts val="1200"/>
              </a:spcBef>
              <a:spcAft>
                <a:spcPts val="0"/>
              </a:spcAft>
              <a:buNone/>
            </a:pPr>
            <a:r>
              <a:rPr lang="en-US"/>
              <a:t>(3 days- introduction/discussion)</a:t>
            </a:r>
            <a:endParaRPr/>
          </a:p>
          <a:p>
            <a:pPr marL="0" lvl="0" indent="0" algn="l" rtl="0">
              <a:spcBef>
                <a:spcPts val="1200"/>
              </a:spcBef>
              <a:spcAft>
                <a:spcPts val="0"/>
              </a:spcAft>
              <a:buNone/>
            </a:pPr>
            <a:r>
              <a:rPr lang="en-US"/>
              <a:t>Extra credit for completing viewing guide</a:t>
            </a:r>
            <a:endParaRPr/>
          </a:p>
          <a:p>
            <a:pPr marL="0" lvl="0" indent="0" algn="l" rtl="0">
              <a:spcBef>
                <a:spcPts val="1200"/>
              </a:spcBef>
              <a:spcAft>
                <a:spcPts val="0"/>
              </a:spcAft>
              <a:buNone/>
            </a:pPr>
            <a:r>
              <a:rPr lang="en-US"/>
              <a:t>Current 1st Gen College student presentations</a:t>
            </a:r>
            <a:endParaRPr/>
          </a:p>
          <a:p>
            <a:pPr marL="0" lvl="0" indent="0" algn="l" rtl="0">
              <a:spcBef>
                <a:spcPts val="1200"/>
              </a:spcBef>
              <a:spcAft>
                <a:spcPts val="200"/>
              </a:spcAft>
              <a:buNone/>
            </a:pPr>
            <a:r>
              <a:rPr lang="en-US"/>
              <a:t>Students gave presentations to Class</a:t>
            </a:r>
            <a:endParaRPr/>
          </a:p>
        </p:txBody>
      </p:sp>
      <p:pic>
        <p:nvPicPr>
          <p:cNvPr id="515" name="Google Shape;515;p69"/>
          <p:cNvPicPr preferRelativeResize="0"/>
          <p:nvPr/>
        </p:nvPicPr>
        <p:blipFill>
          <a:blip r:embed="rId3">
            <a:alphaModFix/>
          </a:blip>
          <a:stretch>
            <a:fillRect/>
          </a:stretch>
        </p:blipFill>
        <p:spPr>
          <a:xfrm>
            <a:off x="5225578" y="1845728"/>
            <a:ext cx="5616596" cy="42124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70"/>
          <p:cNvPicPr preferRelativeResize="0"/>
          <p:nvPr/>
        </p:nvPicPr>
        <p:blipFill>
          <a:blip r:embed="rId3">
            <a:alphaModFix/>
          </a:blip>
          <a:stretch>
            <a:fillRect/>
          </a:stretch>
        </p:blipFill>
        <p:spPr>
          <a:xfrm>
            <a:off x="258600" y="2568725"/>
            <a:ext cx="6294351" cy="3102325"/>
          </a:xfrm>
          <a:prstGeom prst="rect">
            <a:avLst/>
          </a:prstGeom>
          <a:noFill/>
          <a:ln>
            <a:noFill/>
          </a:ln>
        </p:spPr>
      </p:pic>
      <p:pic>
        <p:nvPicPr>
          <p:cNvPr id="522" name="Google Shape;522;p70"/>
          <p:cNvPicPr preferRelativeResize="0"/>
          <p:nvPr/>
        </p:nvPicPr>
        <p:blipFill>
          <a:blip r:embed="rId4">
            <a:alphaModFix/>
          </a:blip>
          <a:stretch>
            <a:fillRect/>
          </a:stretch>
        </p:blipFill>
        <p:spPr>
          <a:xfrm>
            <a:off x="6742998" y="3388424"/>
            <a:ext cx="5359324" cy="2282627"/>
          </a:xfrm>
          <a:prstGeom prst="rect">
            <a:avLst/>
          </a:prstGeom>
          <a:noFill/>
          <a:ln>
            <a:noFill/>
          </a:ln>
        </p:spPr>
      </p:pic>
      <p:pic>
        <p:nvPicPr>
          <p:cNvPr id="523" name="Google Shape;523;p70"/>
          <p:cNvPicPr preferRelativeResize="0"/>
          <p:nvPr/>
        </p:nvPicPr>
        <p:blipFill>
          <a:blip r:embed="rId5">
            <a:alphaModFix/>
          </a:blip>
          <a:stretch>
            <a:fillRect/>
          </a:stretch>
        </p:blipFill>
        <p:spPr>
          <a:xfrm>
            <a:off x="6875700" y="233615"/>
            <a:ext cx="5267224" cy="2806036"/>
          </a:xfrm>
          <a:prstGeom prst="rect">
            <a:avLst/>
          </a:prstGeom>
          <a:noFill/>
          <a:ln>
            <a:noFill/>
          </a:ln>
        </p:spPr>
      </p:pic>
      <p:sp>
        <p:nvSpPr>
          <p:cNvPr id="524" name="Google Shape;524;p70"/>
          <p:cNvSpPr txBox="1"/>
          <p:nvPr/>
        </p:nvSpPr>
        <p:spPr>
          <a:xfrm>
            <a:off x="258600" y="272700"/>
            <a:ext cx="6617100" cy="21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Rubric:</a:t>
            </a:r>
            <a:endParaRPr sz="1800"/>
          </a:p>
          <a:p>
            <a:pPr marL="0" lvl="0" indent="0" algn="l" rtl="0">
              <a:spcBef>
                <a:spcPts val="0"/>
              </a:spcBef>
              <a:spcAft>
                <a:spcPts val="0"/>
              </a:spcAft>
              <a:buNone/>
            </a:pPr>
            <a:r>
              <a:rPr lang="en-US" sz="1800"/>
              <a:t>Background Information</a:t>
            </a:r>
            <a:endParaRPr sz="1800"/>
          </a:p>
          <a:p>
            <a:pPr marL="0" lvl="0" indent="0" algn="l" rtl="0">
              <a:spcBef>
                <a:spcPts val="0"/>
              </a:spcBef>
              <a:spcAft>
                <a:spcPts val="0"/>
              </a:spcAft>
              <a:buNone/>
            </a:pPr>
            <a:r>
              <a:rPr lang="en-US" sz="1800"/>
              <a:t>Marginalized/Privileged Identities</a:t>
            </a:r>
            <a:endParaRPr sz="1800"/>
          </a:p>
          <a:p>
            <a:pPr marL="0" lvl="0" indent="0" algn="l" rtl="0">
              <a:spcBef>
                <a:spcPts val="0"/>
              </a:spcBef>
              <a:spcAft>
                <a:spcPts val="0"/>
              </a:spcAft>
              <a:buNone/>
            </a:pPr>
            <a:r>
              <a:rPr lang="en-US" sz="1800"/>
              <a:t>Fears of Being in College</a:t>
            </a:r>
            <a:endParaRPr sz="1800"/>
          </a:p>
          <a:p>
            <a:pPr marL="0" lvl="0" indent="0" algn="l" rtl="0">
              <a:spcBef>
                <a:spcPts val="0"/>
              </a:spcBef>
              <a:spcAft>
                <a:spcPts val="0"/>
              </a:spcAft>
              <a:buNone/>
            </a:pPr>
            <a:r>
              <a:rPr lang="en-US" sz="1800"/>
              <a:t>Support Network</a:t>
            </a:r>
            <a:endParaRPr sz="1800"/>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ctrTitle"/>
          </p:nvPr>
        </p:nvSpPr>
        <p:spPr>
          <a:xfrm>
            <a:off x="1066800" y="560800"/>
            <a:ext cx="3489600" cy="1380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Agenda</a:t>
            </a:r>
            <a:endParaRPr/>
          </a:p>
        </p:txBody>
      </p:sp>
      <p:sp>
        <p:nvSpPr>
          <p:cNvPr id="390" name="Google Shape;390;p53"/>
          <p:cNvSpPr txBox="1">
            <a:spLocks noGrp="1"/>
          </p:cNvSpPr>
          <p:nvPr>
            <p:ph type="subTitle" idx="1"/>
          </p:nvPr>
        </p:nvSpPr>
        <p:spPr>
          <a:xfrm>
            <a:off x="1660850" y="1877078"/>
            <a:ext cx="10058400" cy="1884900"/>
          </a:xfrm>
          <a:prstGeom prst="rect">
            <a:avLst/>
          </a:prstGeom>
        </p:spPr>
        <p:txBody>
          <a:bodyPr spcFirstLastPara="1" wrap="square" lIns="91425" tIns="45700" rIns="91425" bIns="45700" anchor="t" anchorCtr="0">
            <a:noAutofit/>
          </a:bodyPr>
          <a:lstStyle/>
          <a:p>
            <a:pPr marL="457200" lvl="0" indent="-381000" algn="l" rtl="0">
              <a:spcBef>
                <a:spcPts val="1200"/>
              </a:spcBef>
              <a:spcAft>
                <a:spcPts val="0"/>
              </a:spcAft>
              <a:buSzPts val="2400"/>
              <a:buAutoNum type="arabicPeriod"/>
            </a:pPr>
            <a:r>
              <a:rPr lang="en-US"/>
              <a:t>Think, Do &amp; Discuss with a College Personal Finance Mini Activity [7 min]</a:t>
            </a:r>
            <a:endParaRPr/>
          </a:p>
          <a:p>
            <a:pPr marL="457200" lvl="0" indent="-381000" algn="l" rtl="0">
              <a:spcBef>
                <a:spcPts val="0"/>
              </a:spcBef>
              <a:spcAft>
                <a:spcPts val="0"/>
              </a:spcAft>
              <a:buSzPts val="2400"/>
              <a:buAutoNum type="arabicPeriod"/>
            </a:pPr>
            <a:r>
              <a:rPr lang="en-US"/>
              <a:t>Crucial Skills for a Successful College Transition [15 min]</a:t>
            </a:r>
            <a:endParaRPr/>
          </a:p>
          <a:p>
            <a:pPr marL="457200" lvl="0" indent="-381000" algn="l" rtl="0">
              <a:spcBef>
                <a:spcPts val="0"/>
              </a:spcBef>
              <a:spcAft>
                <a:spcPts val="0"/>
              </a:spcAft>
              <a:buSzPts val="2400"/>
              <a:buAutoNum type="arabicPeriod"/>
            </a:pPr>
            <a:r>
              <a:rPr lang="en-US"/>
              <a:t>Paying-For-College Simulation [10 min]</a:t>
            </a:r>
            <a:endParaRPr/>
          </a:p>
          <a:p>
            <a:pPr marL="457200" lvl="0" indent="-381000" algn="l" rtl="0">
              <a:spcBef>
                <a:spcPts val="0"/>
              </a:spcBef>
              <a:spcAft>
                <a:spcPts val="0"/>
              </a:spcAft>
              <a:buSzPts val="2400"/>
              <a:buAutoNum type="arabicPeriod"/>
            </a:pPr>
            <a:r>
              <a:rPr lang="en-US"/>
              <a:t>Resource Goldmine for Personal Finance &amp; Paying for College [5 min]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1"/>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982C9"/>
              </a:buClr>
              <a:buSzPts val="4800"/>
              <a:buFont typeface="Calibri"/>
              <a:buNone/>
            </a:pPr>
            <a:r>
              <a:rPr lang="en-US"/>
              <a:t>Methods of instruction</a:t>
            </a:r>
            <a:endParaRPr/>
          </a:p>
        </p:txBody>
      </p:sp>
      <p:sp>
        <p:nvSpPr>
          <p:cNvPr id="530" name="Google Shape;530;p71"/>
          <p:cNvSpPr txBox="1">
            <a:spLocks noGrp="1"/>
          </p:cNvSpPr>
          <p:nvPr>
            <p:ph type="body" idx="1"/>
          </p:nvPr>
        </p:nvSpPr>
        <p:spPr>
          <a:xfrm>
            <a:off x="1424405" y="1845734"/>
            <a:ext cx="10058400" cy="4023300"/>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1400"/>
              </a:spcBef>
              <a:spcAft>
                <a:spcPts val="0"/>
              </a:spcAft>
              <a:buClr>
                <a:schemeClr val="accent1"/>
              </a:buClr>
              <a:buSzPts val="2000"/>
              <a:buFont typeface="Calibri"/>
              <a:buChar char="●"/>
            </a:pPr>
            <a:r>
              <a:rPr lang="en-US"/>
              <a:t>Make it interactive (e.g., role play)</a:t>
            </a:r>
            <a:endParaRPr/>
          </a:p>
          <a:p>
            <a:pPr marL="91440" marR="0" lvl="0" indent="-91440" algn="l" rtl="0">
              <a:lnSpc>
                <a:spcPct val="90000"/>
              </a:lnSpc>
              <a:spcBef>
                <a:spcPts val="1400"/>
              </a:spcBef>
              <a:spcAft>
                <a:spcPts val="0"/>
              </a:spcAft>
              <a:buClr>
                <a:schemeClr val="accent1"/>
              </a:buClr>
              <a:buSzPts val="2000"/>
              <a:buFont typeface="Calibri"/>
              <a:buChar char="●"/>
            </a:pPr>
            <a:r>
              <a:rPr lang="en-US"/>
              <a:t>Make it personal (use anecdotes or testimonials from alumni or other near-peers)</a:t>
            </a:r>
            <a:endParaRPr/>
          </a:p>
          <a:p>
            <a:pPr marL="91440" marR="0" lvl="0" indent="-91440" algn="l" rtl="0">
              <a:lnSpc>
                <a:spcPct val="90000"/>
              </a:lnSpc>
              <a:spcBef>
                <a:spcPts val="1400"/>
              </a:spcBef>
              <a:spcAft>
                <a:spcPts val="0"/>
              </a:spcAft>
              <a:buClr>
                <a:schemeClr val="accent1"/>
              </a:buClr>
              <a:buSzPts val="2000"/>
              <a:buFont typeface="Calibri"/>
              <a:buChar char="●"/>
            </a:pPr>
            <a:r>
              <a:rPr lang="en-US"/>
              <a:t>Bring in guests/experts</a:t>
            </a:r>
            <a:endParaRPr/>
          </a:p>
          <a:p>
            <a:pPr marL="0" marR="0" lvl="0" indent="0" algn="l" rtl="0">
              <a:lnSpc>
                <a:spcPct val="90000"/>
              </a:lnSpc>
              <a:spcBef>
                <a:spcPts val="1400"/>
              </a:spcBef>
              <a:spcAft>
                <a:spcPts val="0"/>
              </a:spcAft>
              <a:buNone/>
            </a:pPr>
            <a:endParaRPr/>
          </a:p>
        </p:txBody>
      </p:sp>
      <p:pic>
        <p:nvPicPr>
          <p:cNvPr id="531" name="Google Shape;531;p71"/>
          <p:cNvPicPr preferRelativeResize="0"/>
          <p:nvPr/>
        </p:nvPicPr>
        <p:blipFill>
          <a:blip r:embed="rId3">
            <a:alphaModFix/>
          </a:blip>
          <a:stretch>
            <a:fillRect/>
          </a:stretch>
        </p:blipFill>
        <p:spPr>
          <a:xfrm>
            <a:off x="6386725" y="3522400"/>
            <a:ext cx="3634675" cy="2725999"/>
          </a:xfrm>
          <a:prstGeom prst="rect">
            <a:avLst/>
          </a:prstGeom>
          <a:noFill/>
          <a:ln>
            <a:noFill/>
          </a:ln>
        </p:spPr>
      </p:pic>
      <p:pic>
        <p:nvPicPr>
          <p:cNvPr id="532" name="Google Shape;532;p71"/>
          <p:cNvPicPr preferRelativeResize="0"/>
          <p:nvPr/>
        </p:nvPicPr>
        <p:blipFill>
          <a:blip r:embed="rId4">
            <a:alphaModFix/>
          </a:blip>
          <a:stretch>
            <a:fillRect/>
          </a:stretch>
        </p:blipFill>
        <p:spPr>
          <a:xfrm>
            <a:off x="1424400" y="3522400"/>
            <a:ext cx="4242294" cy="2725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2"/>
          <p:cNvSpPr txBox="1"/>
          <p:nvPr/>
        </p:nvSpPr>
        <p:spPr>
          <a:xfrm>
            <a:off x="9139933" y="5664700"/>
            <a:ext cx="2548800" cy="12627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4000" b="1" i="1"/>
          </a:p>
        </p:txBody>
      </p:sp>
      <p:pic>
        <p:nvPicPr>
          <p:cNvPr id="538" name="Google Shape;538;p72"/>
          <p:cNvPicPr preferRelativeResize="0"/>
          <p:nvPr/>
        </p:nvPicPr>
        <p:blipFill>
          <a:blip r:embed="rId3">
            <a:alphaModFix/>
          </a:blip>
          <a:stretch>
            <a:fillRect/>
          </a:stretch>
        </p:blipFill>
        <p:spPr>
          <a:xfrm>
            <a:off x="544467" y="1015216"/>
            <a:ext cx="10941745" cy="1373167"/>
          </a:xfrm>
          <a:prstGeom prst="rect">
            <a:avLst/>
          </a:prstGeom>
          <a:noFill/>
          <a:ln>
            <a:noFill/>
          </a:ln>
        </p:spPr>
      </p:pic>
      <p:sp>
        <p:nvSpPr>
          <p:cNvPr id="539" name="Google Shape;539;p72"/>
          <p:cNvSpPr txBox="1">
            <a:spLocks noGrp="1"/>
          </p:cNvSpPr>
          <p:nvPr>
            <p:ph type="body" idx="4294967295"/>
          </p:nvPr>
        </p:nvSpPr>
        <p:spPr>
          <a:xfrm>
            <a:off x="415600" y="1639833"/>
            <a:ext cx="11360700" cy="1364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a:t>  </a:t>
            </a:r>
            <a:endParaRPr/>
          </a:p>
        </p:txBody>
      </p:sp>
      <p:sp>
        <p:nvSpPr>
          <p:cNvPr id="540" name="Google Shape;540;p72"/>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541" name="Google Shape;541;p72"/>
          <p:cNvPicPr preferRelativeResize="0"/>
          <p:nvPr/>
        </p:nvPicPr>
        <p:blipFill>
          <a:blip r:embed="rId4">
            <a:alphaModFix/>
          </a:blip>
          <a:stretch>
            <a:fillRect/>
          </a:stretch>
        </p:blipFill>
        <p:spPr>
          <a:xfrm>
            <a:off x="311133" y="3022600"/>
            <a:ext cx="5893834" cy="2217800"/>
          </a:xfrm>
          <a:prstGeom prst="rect">
            <a:avLst/>
          </a:prstGeom>
          <a:noFill/>
          <a:ln w="28575" cap="flat" cmpd="sng">
            <a:solidFill>
              <a:srgbClr val="000000"/>
            </a:solidFill>
            <a:prstDash val="solid"/>
            <a:round/>
            <a:headEnd type="none" w="sm" len="sm"/>
            <a:tailEnd type="none" w="sm" len="sm"/>
          </a:ln>
        </p:spPr>
      </p:pic>
      <p:pic>
        <p:nvPicPr>
          <p:cNvPr id="542" name="Google Shape;542;p72"/>
          <p:cNvPicPr preferRelativeResize="0"/>
          <p:nvPr/>
        </p:nvPicPr>
        <p:blipFill>
          <a:blip r:embed="rId5">
            <a:alphaModFix/>
          </a:blip>
          <a:stretch>
            <a:fillRect/>
          </a:stretch>
        </p:blipFill>
        <p:spPr>
          <a:xfrm>
            <a:off x="7137400" y="3657601"/>
            <a:ext cx="4041568" cy="2800775"/>
          </a:xfrm>
          <a:prstGeom prst="rect">
            <a:avLst/>
          </a:prstGeom>
          <a:noFill/>
          <a:ln w="19050" cap="flat" cmpd="sng">
            <a:solidFill>
              <a:srgbClr val="22222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546"/>
        <p:cNvGrpSpPr/>
        <p:nvPr/>
      </p:nvGrpSpPr>
      <p:grpSpPr>
        <a:xfrm>
          <a:off x="0" y="0"/>
          <a:ext cx="0" cy="0"/>
          <a:chOff x="0" y="0"/>
          <a:chExt cx="0" cy="0"/>
        </a:xfrm>
      </p:grpSpPr>
      <p:pic>
        <p:nvPicPr>
          <p:cNvPr id="547" name="Google Shape;547;p73"/>
          <p:cNvPicPr preferRelativeResize="0"/>
          <p:nvPr/>
        </p:nvPicPr>
        <p:blipFill>
          <a:blip r:embed="rId3">
            <a:alphaModFix/>
          </a:blip>
          <a:stretch>
            <a:fillRect/>
          </a:stretch>
        </p:blipFill>
        <p:spPr>
          <a:xfrm>
            <a:off x="1724833" y="1828800"/>
            <a:ext cx="8742334" cy="4462536"/>
          </a:xfrm>
          <a:prstGeom prst="rect">
            <a:avLst/>
          </a:prstGeom>
          <a:noFill/>
          <a:ln w="28575" cap="flat" cmpd="sng">
            <a:solidFill>
              <a:schemeClr val="dk2"/>
            </a:solidFill>
            <a:prstDash val="solid"/>
            <a:round/>
            <a:headEnd type="none" w="sm" len="sm"/>
            <a:tailEnd type="none" w="sm" len="sm"/>
          </a:ln>
        </p:spPr>
      </p:pic>
      <p:pic>
        <p:nvPicPr>
          <p:cNvPr id="548" name="Google Shape;548;p73"/>
          <p:cNvPicPr preferRelativeResize="0"/>
          <p:nvPr/>
        </p:nvPicPr>
        <p:blipFill rotWithShape="1">
          <a:blip r:embed="rId3">
            <a:alphaModFix/>
          </a:blip>
          <a:srcRect l="11866" t="19139" r="67500" b="75154"/>
          <a:stretch/>
        </p:blipFill>
        <p:spPr>
          <a:xfrm>
            <a:off x="6396475" y="2739525"/>
            <a:ext cx="4884099" cy="689467"/>
          </a:xfrm>
          <a:prstGeom prst="rect">
            <a:avLst/>
          </a:prstGeom>
          <a:noFill/>
          <a:ln w="9525" cap="flat" cmpd="sng">
            <a:solidFill>
              <a:srgbClr val="D1582C"/>
            </a:solidFill>
            <a:prstDash val="solid"/>
            <a:round/>
            <a:headEnd type="none" w="sm" len="sm"/>
            <a:tailEnd type="none" w="sm" len="sm"/>
          </a:ln>
        </p:spPr>
      </p:pic>
      <p:cxnSp>
        <p:nvCxnSpPr>
          <p:cNvPr id="549" name="Google Shape;549;p73"/>
          <p:cNvCxnSpPr>
            <a:endCxn id="548" idx="1"/>
          </p:cNvCxnSpPr>
          <p:nvPr/>
        </p:nvCxnSpPr>
        <p:spPr>
          <a:xfrm>
            <a:off x="4551775" y="2819958"/>
            <a:ext cx="1844700" cy="264300"/>
          </a:xfrm>
          <a:prstGeom prst="straightConnector1">
            <a:avLst/>
          </a:prstGeom>
          <a:noFill/>
          <a:ln w="9525" cap="flat" cmpd="sng">
            <a:solidFill>
              <a:srgbClr val="D1582C"/>
            </a:solidFill>
            <a:prstDash val="solid"/>
            <a:round/>
            <a:headEnd type="none" w="med" len="med"/>
            <a:tailEnd type="none" w="med" len="med"/>
          </a:ln>
        </p:spPr>
      </p:cxnSp>
      <p:sp>
        <p:nvSpPr>
          <p:cNvPr id="550" name="Google Shape;550;p73"/>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a:t>Google Search</a:t>
            </a:r>
            <a:endParaRPr/>
          </a:p>
        </p:txBody>
      </p:sp>
      <p:sp>
        <p:nvSpPr>
          <p:cNvPr id="551" name="Google Shape;551;p73"/>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555"/>
        <p:cNvGrpSpPr/>
        <p:nvPr/>
      </p:nvGrpSpPr>
      <p:grpSpPr>
        <a:xfrm>
          <a:off x="0" y="0"/>
          <a:ext cx="0" cy="0"/>
          <a:chOff x="0" y="0"/>
          <a:chExt cx="0" cy="0"/>
        </a:xfrm>
      </p:grpSpPr>
      <p:sp>
        <p:nvSpPr>
          <p:cNvPr id="556" name="Google Shape;556;p7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solidFill>
                  <a:schemeClr val="dk2"/>
                </a:solidFill>
              </a:rPr>
              <a:t>23</a:t>
            </a:fld>
            <a:endParaRPr>
              <a:solidFill>
                <a:schemeClr val="dk2"/>
              </a:solidFill>
            </a:endParaRPr>
          </a:p>
        </p:txBody>
      </p:sp>
      <p:sp>
        <p:nvSpPr>
          <p:cNvPr id="557" name="Google Shape;557;p74"/>
          <p:cNvSpPr/>
          <p:nvPr/>
        </p:nvSpPr>
        <p:spPr>
          <a:xfrm>
            <a:off x="3301501" y="2096394"/>
            <a:ext cx="5771520" cy="3285846"/>
          </a:xfrm>
          <a:prstGeom prst="irregularSeal1">
            <a:avLst/>
          </a:prstGeom>
          <a:solidFill>
            <a:srgbClr val="1F4296"/>
          </a:solidFill>
          <a:ln w="38100"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6900">
                <a:solidFill>
                  <a:srgbClr val="EBEBEB"/>
                </a:solidFill>
                <a:latin typeface="Montserrat"/>
                <a:ea typeface="Montserrat"/>
                <a:cs typeface="Montserrat"/>
                <a:sym typeface="Montserrat"/>
              </a:rPr>
              <a:t>4 Cs</a:t>
            </a:r>
            <a:endParaRPr sz="6900">
              <a:solidFill>
                <a:srgbClr val="EBEBEB"/>
              </a:solidFill>
              <a:latin typeface="Montserrat"/>
              <a:ea typeface="Montserrat"/>
              <a:cs typeface="Montserrat"/>
              <a:sym typeface="Montserrat"/>
            </a:endParaRPr>
          </a:p>
        </p:txBody>
      </p:sp>
      <p:pic>
        <p:nvPicPr>
          <p:cNvPr id="558" name="Google Shape;558;p74"/>
          <p:cNvPicPr preferRelativeResize="0"/>
          <p:nvPr/>
        </p:nvPicPr>
        <p:blipFill rotWithShape="1">
          <a:blip r:embed="rId3">
            <a:alphaModFix/>
          </a:blip>
          <a:srcRect l="27777" r="27777"/>
          <a:stretch/>
        </p:blipFill>
        <p:spPr>
          <a:xfrm>
            <a:off x="8401767" y="389400"/>
            <a:ext cx="2878800" cy="2878800"/>
          </a:xfrm>
          <a:prstGeom prst="flowChartConnector">
            <a:avLst/>
          </a:prstGeom>
          <a:noFill/>
          <a:ln w="76200" cap="flat" cmpd="sng">
            <a:solidFill>
              <a:srgbClr val="FFAB40"/>
            </a:solidFill>
            <a:prstDash val="solid"/>
            <a:round/>
            <a:headEnd type="none" w="sm" len="sm"/>
            <a:tailEnd type="none" w="sm" len="sm"/>
          </a:ln>
        </p:spPr>
      </p:pic>
      <p:pic>
        <p:nvPicPr>
          <p:cNvPr id="559" name="Google Shape;559;p74"/>
          <p:cNvPicPr preferRelativeResize="0"/>
          <p:nvPr/>
        </p:nvPicPr>
        <p:blipFill rotWithShape="1">
          <a:blip r:embed="rId4">
            <a:alphaModFix/>
          </a:blip>
          <a:srcRect l="9230" r="9230"/>
          <a:stretch/>
        </p:blipFill>
        <p:spPr>
          <a:xfrm>
            <a:off x="881967" y="389400"/>
            <a:ext cx="2878800" cy="2878800"/>
          </a:xfrm>
          <a:prstGeom prst="flowChartConnector">
            <a:avLst/>
          </a:prstGeom>
          <a:noFill/>
          <a:ln w="76200" cap="flat" cmpd="sng">
            <a:solidFill>
              <a:srgbClr val="FFAB40"/>
            </a:solidFill>
            <a:prstDash val="solid"/>
            <a:round/>
            <a:headEnd type="none" w="sm" len="sm"/>
            <a:tailEnd type="none" w="sm" len="sm"/>
          </a:ln>
        </p:spPr>
      </p:pic>
      <p:pic>
        <p:nvPicPr>
          <p:cNvPr id="560" name="Google Shape;560;p74"/>
          <p:cNvPicPr preferRelativeResize="0"/>
          <p:nvPr/>
        </p:nvPicPr>
        <p:blipFill rotWithShape="1">
          <a:blip r:embed="rId5">
            <a:alphaModFix/>
          </a:blip>
          <a:srcRect/>
          <a:stretch/>
        </p:blipFill>
        <p:spPr>
          <a:xfrm>
            <a:off x="881967" y="3782667"/>
            <a:ext cx="2878800" cy="2878800"/>
          </a:xfrm>
          <a:prstGeom prst="flowChartConnector">
            <a:avLst/>
          </a:prstGeom>
          <a:noFill/>
          <a:ln w="76200" cap="flat" cmpd="sng">
            <a:solidFill>
              <a:srgbClr val="FFAB40"/>
            </a:solidFill>
            <a:prstDash val="solid"/>
            <a:round/>
            <a:headEnd type="none" w="sm" len="sm"/>
            <a:tailEnd type="none" w="sm" len="sm"/>
          </a:ln>
        </p:spPr>
      </p:pic>
      <p:pic>
        <p:nvPicPr>
          <p:cNvPr id="561" name="Google Shape;561;p74"/>
          <p:cNvPicPr preferRelativeResize="0"/>
          <p:nvPr/>
        </p:nvPicPr>
        <p:blipFill rotWithShape="1">
          <a:blip r:embed="rId6">
            <a:alphaModFix/>
          </a:blip>
          <a:srcRect l="1473" t="10563" r="39588" b="16587"/>
          <a:stretch/>
        </p:blipFill>
        <p:spPr>
          <a:xfrm>
            <a:off x="8401767" y="3782667"/>
            <a:ext cx="2878800" cy="2878800"/>
          </a:xfrm>
          <a:prstGeom prst="flowChartConnector">
            <a:avLst/>
          </a:prstGeom>
          <a:noFill/>
          <a:ln w="76200" cap="flat" cmpd="sng">
            <a:solidFill>
              <a:srgbClr val="FFAB40"/>
            </a:solidFill>
            <a:prstDash val="solid"/>
            <a:round/>
            <a:headEnd type="none" w="sm" len="sm"/>
            <a:tailEnd type="none" w="sm" len="sm"/>
          </a:ln>
        </p:spPr>
      </p:pic>
      <p:sp>
        <p:nvSpPr>
          <p:cNvPr id="562" name="Google Shape;562;p74"/>
          <p:cNvSpPr txBox="1"/>
          <p:nvPr/>
        </p:nvSpPr>
        <p:spPr>
          <a:xfrm>
            <a:off x="881967" y="2194500"/>
            <a:ext cx="2878800" cy="524700"/>
          </a:xfrm>
          <a:prstGeom prst="rect">
            <a:avLst/>
          </a:prstGeom>
          <a:solidFill>
            <a:schemeClr val="lt1"/>
          </a:solidFill>
          <a:ln w="76200" cap="flat" cmpd="sng">
            <a:solidFill>
              <a:srgbClr val="1F4296"/>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a:solidFill>
                  <a:srgbClr val="1F4296"/>
                </a:solidFill>
                <a:latin typeface="Montserrat"/>
                <a:ea typeface="Montserrat"/>
                <a:cs typeface="Montserrat"/>
                <a:sym typeface="Montserrat"/>
              </a:rPr>
              <a:t>COMPREHENSIVE</a:t>
            </a:r>
            <a:endParaRPr sz="2100">
              <a:solidFill>
                <a:srgbClr val="1F4296"/>
              </a:solidFill>
              <a:latin typeface="Montserrat"/>
              <a:ea typeface="Montserrat"/>
              <a:cs typeface="Montserrat"/>
              <a:sym typeface="Montserrat"/>
            </a:endParaRPr>
          </a:p>
        </p:txBody>
      </p:sp>
      <p:sp>
        <p:nvSpPr>
          <p:cNvPr id="563" name="Google Shape;563;p74"/>
          <p:cNvSpPr txBox="1"/>
          <p:nvPr/>
        </p:nvSpPr>
        <p:spPr>
          <a:xfrm>
            <a:off x="8401767" y="2194500"/>
            <a:ext cx="2878800" cy="524700"/>
          </a:xfrm>
          <a:prstGeom prst="rect">
            <a:avLst/>
          </a:prstGeom>
          <a:solidFill>
            <a:schemeClr val="lt1"/>
          </a:solidFill>
          <a:ln w="76200" cap="flat" cmpd="sng">
            <a:solidFill>
              <a:srgbClr val="1F4296"/>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a:solidFill>
                  <a:srgbClr val="1F4296"/>
                </a:solidFill>
                <a:latin typeface="Montserrat"/>
                <a:ea typeface="Montserrat"/>
                <a:cs typeface="Montserrat"/>
                <a:sym typeface="Montserrat"/>
              </a:rPr>
              <a:t>CUSTOMIZABLE</a:t>
            </a:r>
            <a:endParaRPr sz="2100">
              <a:solidFill>
                <a:srgbClr val="1F4296"/>
              </a:solidFill>
              <a:latin typeface="Montserrat"/>
              <a:ea typeface="Montserrat"/>
              <a:cs typeface="Montserrat"/>
              <a:sym typeface="Montserrat"/>
            </a:endParaRPr>
          </a:p>
        </p:txBody>
      </p:sp>
      <p:sp>
        <p:nvSpPr>
          <p:cNvPr id="564" name="Google Shape;564;p74"/>
          <p:cNvSpPr txBox="1"/>
          <p:nvPr/>
        </p:nvSpPr>
        <p:spPr>
          <a:xfrm>
            <a:off x="8401767" y="5484467"/>
            <a:ext cx="2878800" cy="524700"/>
          </a:xfrm>
          <a:prstGeom prst="rect">
            <a:avLst/>
          </a:prstGeom>
          <a:solidFill>
            <a:schemeClr val="lt1"/>
          </a:solidFill>
          <a:ln w="76200" cap="flat" cmpd="sng">
            <a:solidFill>
              <a:srgbClr val="1F4296"/>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a:solidFill>
                  <a:srgbClr val="1F4296"/>
                </a:solidFill>
                <a:latin typeface="Montserrat"/>
                <a:ea typeface="Montserrat"/>
                <a:cs typeface="Montserrat"/>
                <a:sym typeface="Montserrat"/>
              </a:rPr>
              <a:t>CURRENT</a:t>
            </a:r>
            <a:endParaRPr sz="2100">
              <a:solidFill>
                <a:srgbClr val="1F4296"/>
              </a:solidFill>
              <a:latin typeface="Montserrat"/>
              <a:ea typeface="Montserrat"/>
              <a:cs typeface="Montserrat"/>
              <a:sym typeface="Montserrat"/>
            </a:endParaRPr>
          </a:p>
        </p:txBody>
      </p:sp>
      <p:sp>
        <p:nvSpPr>
          <p:cNvPr id="565" name="Google Shape;565;p74"/>
          <p:cNvSpPr txBox="1"/>
          <p:nvPr/>
        </p:nvSpPr>
        <p:spPr>
          <a:xfrm>
            <a:off x="881967" y="5484467"/>
            <a:ext cx="2878800" cy="524700"/>
          </a:xfrm>
          <a:prstGeom prst="rect">
            <a:avLst/>
          </a:prstGeom>
          <a:solidFill>
            <a:schemeClr val="lt1"/>
          </a:solidFill>
          <a:ln w="76200" cap="flat" cmpd="sng">
            <a:solidFill>
              <a:srgbClr val="1F4296"/>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None/>
            </a:pPr>
            <a:r>
              <a:rPr lang="en-US" sz="2100">
                <a:solidFill>
                  <a:srgbClr val="1F4296"/>
                </a:solidFill>
                <a:latin typeface="Montserrat"/>
                <a:ea typeface="Montserrat"/>
                <a:cs typeface="Montserrat"/>
                <a:sym typeface="Montserrat"/>
              </a:rPr>
              <a:t>CURATED</a:t>
            </a:r>
            <a:endParaRPr sz="2100">
              <a:solidFill>
                <a:srgbClr val="1F4296"/>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5"/>
          <p:cNvSpPr txBox="1">
            <a:spLocks noGrp="1"/>
          </p:cNvSpPr>
          <p:nvPr>
            <p:ph type="title"/>
          </p:nvPr>
        </p:nvSpPr>
        <p:spPr>
          <a:xfrm>
            <a:off x="5794825" y="0"/>
            <a:ext cx="5981400" cy="8103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sz="3700">
                <a:solidFill>
                  <a:srgbClr val="E86A00"/>
                </a:solidFill>
              </a:rPr>
              <a:t>FREE...and Always Will Be!</a:t>
            </a:r>
            <a:endParaRPr sz="3700">
              <a:solidFill>
                <a:srgbClr val="E86A00"/>
              </a:solidFill>
            </a:endParaRPr>
          </a:p>
        </p:txBody>
      </p:sp>
      <p:sp>
        <p:nvSpPr>
          <p:cNvPr id="571" name="Google Shape;571;p75"/>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solidFill>
                  <a:schemeClr val="lt1"/>
                </a:solidFill>
              </a:rPr>
              <a:t>24</a:t>
            </a:fld>
            <a:endParaRPr>
              <a:solidFill>
                <a:schemeClr val="lt1"/>
              </a:solidFill>
            </a:endParaRPr>
          </a:p>
        </p:txBody>
      </p:sp>
      <p:pic>
        <p:nvPicPr>
          <p:cNvPr id="572" name="Google Shape;572;p75"/>
          <p:cNvPicPr preferRelativeResize="0"/>
          <p:nvPr/>
        </p:nvPicPr>
        <p:blipFill>
          <a:blip r:embed="rId3">
            <a:alphaModFix/>
          </a:blip>
          <a:stretch>
            <a:fillRect/>
          </a:stretch>
        </p:blipFill>
        <p:spPr>
          <a:xfrm>
            <a:off x="2935358" y="1438613"/>
            <a:ext cx="5567517" cy="3980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6"/>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578" name="Google Shape;578;p76"/>
          <p:cNvPicPr preferRelativeResize="0"/>
          <p:nvPr/>
        </p:nvPicPr>
        <p:blipFill>
          <a:blip r:embed="rId3">
            <a:alphaModFix/>
          </a:blip>
          <a:stretch>
            <a:fillRect/>
          </a:stretch>
        </p:blipFill>
        <p:spPr>
          <a:xfrm>
            <a:off x="3204600" y="1828800"/>
            <a:ext cx="5782800" cy="3973200"/>
          </a:xfrm>
          <a:prstGeom prst="roundRect">
            <a:avLst>
              <a:gd name="adj" fmla="val 16667"/>
            </a:avLst>
          </a:prstGeom>
          <a:noFill/>
          <a:ln w="38100" cap="flat" cmpd="sng">
            <a:solidFill>
              <a:srgbClr val="1F4296"/>
            </a:solidFill>
            <a:prstDash val="dashDot"/>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AB40"/>
        </a:solidFill>
        <a:effectLst/>
      </p:bgPr>
    </p:bg>
    <p:spTree>
      <p:nvGrpSpPr>
        <p:cNvPr id="1" name="Shape 582"/>
        <p:cNvGrpSpPr/>
        <p:nvPr/>
      </p:nvGrpSpPr>
      <p:grpSpPr>
        <a:xfrm>
          <a:off x="0" y="0"/>
          <a:ext cx="0" cy="0"/>
          <a:chOff x="0" y="0"/>
          <a:chExt cx="0" cy="0"/>
        </a:xfrm>
      </p:grpSpPr>
      <p:sp>
        <p:nvSpPr>
          <p:cNvPr id="583" name="Google Shape;583;p77"/>
          <p:cNvSpPr txBox="1">
            <a:spLocks noGrp="1"/>
          </p:cNvSpPr>
          <p:nvPr>
            <p:ph type="title"/>
          </p:nvPr>
        </p:nvSpPr>
        <p:spPr>
          <a:xfrm>
            <a:off x="9332967" y="0"/>
            <a:ext cx="2443500" cy="8103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a:solidFill>
                  <a:schemeClr val="lt1"/>
                </a:solidFill>
              </a:rPr>
              <a:t>Navigate</a:t>
            </a:r>
            <a:endParaRPr>
              <a:solidFill>
                <a:schemeClr val="lt1"/>
              </a:solidFill>
            </a:endParaRPr>
          </a:p>
        </p:txBody>
      </p:sp>
      <p:sp>
        <p:nvSpPr>
          <p:cNvPr id="584" name="Google Shape;584;p77"/>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585" name="Google Shape;585;p77"/>
          <p:cNvPicPr preferRelativeResize="0"/>
          <p:nvPr/>
        </p:nvPicPr>
        <p:blipFill>
          <a:blip r:embed="rId3">
            <a:alphaModFix/>
          </a:blip>
          <a:stretch>
            <a:fillRect/>
          </a:stretch>
        </p:blipFill>
        <p:spPr>
          <a:xfrm>
            <a:off x="658917" y="999433"/>
            <a:ext cx="10874175" cy="55672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8"/>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1982C9"/>
              </a:buClr>
              <a:buSzPts val="4800"/>
              <a:buFont typeface="Calibri"/>
              <a:buNone/>
            </a:pPr>
            <a:r>
              <a:rPr lang="en-US"/>
              <a:t>Contact us</a:t>
            </a:r>
            <a:endParaRPr/>
          </a:p>
        </p:txBody>
      </p:sp>
      <p:sp>
        <p:nvSpPr>
          <p:cNvPr id="591" name="Google Shape;591;p78"/>
          <p:cNvSpPr txBox="1">
            <a:spLocks noGrp="1"/>
          </p:cNvSpPr>
          <p:nvPr>
            <p:ph type="body" idx="1"/>
          </p:nvPr>
        </p:nvSpPr>
        <p:spPr>
          <a:xfrm>
            <a:off x="1097275" y="1693324"/>
            <a:ext cx="10058400" cy="4488000"/>
          </a:xfrm>
          <a:prstGeom prst="rect">
            <a:avLst/>
          </a:prstGeom>
          <a:noFill/>
          <a:ln>
            <a:noFill/>
          </a:ln>
        </p:spPr>
        <p:txBody>
          <a:bodyPr spcFirstLastPara="1" wrap="square" lIns="0" tIns="45700" rIns="0" bIns="45700" anchor="t" anchorCtr="0">
            <a:noAutofit/>
          </a:bodyPr>
          <a:lstStyle/>
          <a:p>
            <a:pPr marL="91440" marR="0" lvl="0" indent="-91440" algn="l" rtl="0">
              <a:lnSpc>
                <a:spcPct val="100000"/>
              </a:lnSpc>
              <a:spcBef>
                <a:spcPts val="0"/>
              </a:spcBef>
              <a:spcAft>
                <a:spcPts val="0"/>
              </a:spcAft>
              <a:buClr>
                <a:schemeClr val="accent1"/>
              </a:buClr>
              <a:buSzPts val="2000"/>
              <a:buFont typeface="Calibri"/>
              <a:buChar char=" "/>
            </a:pPr>
            <a:r>
              <a:rPr lang="en-US"/>
              <a:t>Todd Hicks</a:t>
            </a:r>
            <a:endParaRPr/>
          </a:p>
          <a:p>
            <a:pPr marL="91440" marR="0" lvl="0" indent="-91440" algn="l" rtl="0">
              <a:lnSpc>
                <a:spcPct val="100000"/>
              </a:lnSpc>
              <a:spcBef>
                <a:spcPts val="0"/>
              </a:spcBef>
              <a:spcAft>
                <a:spcPts val="0"/>
              </a:spcAft>
              <a:buClr>
                <a:schemeClr val="accent1"/>
              </a:buClr>
              <a:buSzPts val="2000"/>
              <a:buFont typeface="Calibri"/>
              <a:buChar char=" "/>
            </a:pPr>
            <a:r>
              <a:rPr lang="en-US"/>
              <a:t>Director of University Access and Success</a:t>
            </a:r>
            <a:endParaRPr/>
          </a:p>
          <a:p>
            <a:pPr marL="91440" marR="0" lvl="0" indent="-91440" algn="l" rtl="0">
              <a:lnSpc>
                <a:spcPct val="100000"/>
              </a:lnSpc>
              <a:spcBef>
                <a:spcPts val="0"/>
              </a:spcBef>
              <a:spcAft>
                <a:spcPts val="0"/>
              </a:spcAft>
              <a:buClr>
                <a:schemeClr val="accent1"/>
              </a:buClr>
              <a:buSzPts val="2000"/>
              <a:buFont typeface="Calibri"/>
              <a:buChar char=" "/>
            </a:pPr>
            <a:r>
              <a:rPr lang="en-US"/>
              <a:t>Cristo Rey School San Jose Jesuit High School</a:t>
            </a:r>
            <a:endParaRPr/>
          </a:p>
          <a:p>
            <a:pPr marL="91440" marR="0" lvl="0" indent="-91440" algn="l" rtl="0">
              <a:lnSpc>
                <a:spcPct val="100000"/>
              </a:lnSpc>
              <a:spcBef>
                <a:spcPts val="0"/>
              </a:spcBef>
              <a:spcAft>
                <a:spcPts val="0"/>
              </a:spcAft>
              <a:buClr>
                <a:schemeClr val="accent1"/>
              </a:buClr>
              <a:buSzPts val="2000"/>
              <a:buFont typeface="Calibri"/>
              <a:buChar char=" "/>
            </a:pPr>
            <a:r>
              <a:rPr lang="en-US"/>
              <a:t>todd.hicks@cristoreysj.org</a:t>
            </a:r>
            <a:endParaRPr/>
          </a:p>
          <a:p>
            <a:pPr marL="91440" marR="0" lvl="0" indent="-91440" algn="l" rtl="0">
              <a:lnSpc>
                <a:spcPct val="100000"/>
              </a:lnSpc>
              <a:spcBef>
                <a:spcPts val="0"/>
              </a:spcBef>
              <a:spcAft>
                <a:spcPts val="0"/>
              </a:spcAft>
              <a:buClr>
                <a:schemeClr val="accent1"/>
              </a:buClr>
              <a:buSzPts val="2000"/>
              <a:buFont typeface="Calibri"/>
              <a:buChar char=" "/>
            </a:pPr>
            <a:endParaRPr/>
          </a:p>
          <a:p>
            <a:pPr marL="91440" marR="0" lvl="0" indent="-91440" algn="l" rtl="0">
              <a:lnSpc>
                <a:spcPct val="100000"/>
              </a:lnSpc>
              <a:spcBef>
                <a:spcPts val="0"/>
              </a:spcBef>
              <a:spcAft>
                <a:spcPts val="0"/>
              </a:spcAft>
              <a:buClr>
                <a:schemeClr val="accent1"/>
              </a:buClr>
              <a:buSzPts val="2000"/>
              <a:buFont typeface="Calibri"/>
              <a:buChar char=" "/>
            </a:pPr>
            <a:r>
              <a:rPr lang="en-US"/>
              <a:t>Christian Sherrill</a:t>
            </a:r>
            <a:endParaRPr/>
          </a:p>
          <a:p>
            <a:pPr marL="91440" marR="0" lvl="0" indent="-91440" algn="l" rtl="0">
              <a:lnSpc>
                <a:spcPct val="100000"/>
              </a:lnSpc>
              <a:spcBef>
                <a:spcPts val="0"/>
              </a:spcBef>
              <a:spcAft>
                <a:spcPts val="0"/>
              </a:spcAft>
              <a:buClr>
                <a:schemeClr val="accent1"/>
              </a:buClr>
              <a:buSzPts val="2000"/>
              <a:buFont typeface="Calibri"/>
              <a:buChar char=" "/>
            </a:pPr>
            <a:r>
              <a:rPr lang="en-US"/>
              <a:t>Director of Advocacy &amp; BD</a:t>
            </a:r>
            <a:endParaRPr/>
          </a:p>
          <a:p>
            <a:pPr marL="91440" marR="0" lvl="0" indent="-91440" algn="l" rtl="0">
              <a:lnSpc>
                <a:spcPct val="100000"/>
              </a:lnSpc>
              <a:spcBef>
                <a:spcPts val="0"/>
              </a:spcBef>
              <a:spcAft>
                <a:spcPts val="0"/>
              </a:spcAft>
              <a:buClr>
                <a:schemeClr val="accent1"/>
              </a:buClr>
              <a:buSzPts val="2000"/>
              <a:buFont typeface="Calibri"/>
              <a:buChar char=" "/>
            </a:pPr>
            <a:r>
              <a:rPr lang="en-US"/>
              <a:t>Next Gen Personal Finance</a:t>
            </a:r>
            <a:endParaRPr/>
          </a:p>
          <a:p>
            <a:pPr marL="91440" marR="0" lvl="0" indent="-91440" algn="l" rtl="0">
              <a:lnSpc>
                <a:spcPct val="100000"/>
              </a:lnSpc>
              <a:spcBef>
                <a:spcPts val="0"/>
              </a:spcBef>
              <a:spcAft>
                <a:spcPts val="0"/>
              </a:spcAft>
              <a:buClr>
                <a:schemeClr val="accent1"/>
              </a:buClr>
              <a:buSzPts val="2000"/>
              <a:buFont typeface="Calibri"/>
              <a:buChar char=" "/>
            </a:pPr>
            <a:r>
              <a:rPr lang="en-US"/>
              <a:t>christian@ngpf.org</a:t>
            </a:r>
            <a:endParaRPr/>
          </a:p>
          <a:p>
            <a:pPr marL="91440" marR="0" lvl="0" indent="-91440" algn="l" rtl="0">
              <a:lnSpc>
                <a:spcPct val="100000"/>
              </a:lnSpc>
              <a:spcBef>
                <a:spcPts val="0"/>
              </a:spcBef>
              <a:spcAft>
                <a:spcPts val="0"/>
              </a:spcAft>
              <a:buClr>
                <a:schemeClr val="accent1"/>
              </a:buClr>
              <a:buSzPts val="2000"/>
              <a:buFont typeface="Calibri"/>
              <a:buChar char=" "/>
            </a:pPr>
            <a:endParaRPr/>
          </a:p>
          <a:p>
            <a:pPr marL="91440" marR="0" lvl="0" indent="-91440" algn="l" rtl="0">
              <a:lnSpc>
                <a:spcPct val="100000"/>
              </a:lnSpc>
              <a:spcBef>
                <a:spcPts val="0"/>
              </a:spcBef>
              <a:spcAft>
                <a:spcPts val="0"/>
              </a:spcAft>
              <a:buClr>
                <a:schemeClr val="accent1"/>
              </a:buClr>
              <a:buSzPts val="2000"/>
              <a:buFont typeface="Calibri"/>
              <a:buChar char=" "/>
            </a:pPr>
            <a:r>
              <a:rPr lang="en-US"/>
              <a:t>Anna Takahashi</a:t>
            </a:r>
            <a:endParaRPr/>
          </a:p>
          <a:p>
            <a:pPr marL="91440" marR="0" lvl="0" indent="-91440" algn="l" rtl="0">
              <a:lnSpc>
                <a:spcPct val="100000"/>
              </a:lnSpc>
              <a:spcBef>
                <a:spcPts val="0"/>
              </a:spcBef>
              <a:spcAft>
                <a:spcPts val="0"/>
              </a:spcAft>
              <a:buClr>
                <a:schemeClr val="accent1"/>
              </a:buClr>
              <a:buSzPts val="2000"/>
              <a:buFont typeface="Calibri"/>
              <a:buChar char=" "/>
            </a:pPr>
            <a:r>
              <a:rPr lang="en-US"/>
              <a:t>Director of College Counseling</a:t>
            </a:r>
            <a:endParaRPr/>
          </a:p>
          <a:p>
            <a:pPr marL="91440" marR="0" lvl="0" indent="-91440" algn="l" rtl="0">
              <a:lnSpc>
                <a:spcPct val="100000"/>
              </a:lnSpc>
              <a:spcBef>
                <a:spcPts val="0"/>
              </a:spcBef>
              <a:spcAft>
                <a:spcPts val="0"/>
              </a:spcAft>
              <a:buClr>
                <a:schemeClr val="accent1"/>
              </a:buClr>
              <a:buSzPts val="2000"/>
              <a:buFont typeface="Calibri"/>
              <a:buChar char=" "/>
            </a:pPr>
            <a:r>
              <a:rPr lang="en-US"/>
              <a:t>Eastside College Prep</a:t>
            </a:r>
            <a:endParaRPr/>
          </a:p>
          <a:p>
            <a:pPr marL="91440" marR="0" lvl="0" indent="-91440" algn="l" rtl="0">
              <a:lnSpc>
                <a:spcPct val="100000"/>
              </a:lnSpc>
              <a:spcBef>
                <a:spcPts val="0"/>
              </a:spcBef>
              <a:spcAft>
                <a:spcPts val="0"/>
              </a:spcAft>
              <a:buClr>
                <a:schemeClr val="accent1"/>
              </a:buClr>
              <a:buSzPts val="2000"/>
              <a:buFont typeface="Calibri"/>
              <a:buChar char=" "/>
            </a:pPr>
            <a:r>
              <a:rPr lang="en-US"/>
              <a:t>annat@eastside.org</a:t>
            </a:r>
            <a:endParaRPr/>
          </a:p>
          <a:p>
            <a:pPr marL="0" marR="0" lvl="0" indent="0" algn="l" rtl="0">
              <a:lnSpc>
                <a:spcPct val="100000"/>
              </a:lnSpc>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396" name="Google Shape;396;p54"/>
          <p:cNvPicPr preferRelativeResize="0"/>
          <p:nvPr/>
        </p:nvPicPr>
        <p:blipFill>
          <a:blip r:embed="rId3">
            <a:alphaModFix/>
          </a:blip>
          <a:stretch>
            <a:fillRect/>
          </a:stretch>
        </p:blipFill>
        <p:spPr>
          <a:xfrm>
            <a:off x="3321866" y="594067"/>
            <a:ext cx="5336401" cy="59182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5"/>
          <p:cNvSpPr txBox="1">
            <a:spLocks noGrp="1"/>
          </p:cNvSpPr>
          <p:nvPr>
            <p:ph type="body" idx="1"/>
          </p:nvPr>
        </p:nvSpPr>
        <p:spPr>
          <a:xfrm>
            <a:off x="724067" y="1727200"/>
            <a:ext cx="11166000" cy="4137600"/>
          </a:xfrm>
          <a:prstGeom prst="rect">
            <a:avLst/>
          </a:prstGeom>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US">
                <a:solidFill>
                  <a:srgbClr val="304390"/>
                </a:solidFill>
              </a:rPr>
              <a:t>Engaging way to bring current events into the classroom</a:t>
            </a:r>
            <a:endParaRPr>
              <a:solidFill>
                <a:srgbClr val="304390"/>
              </a:solidFill>
            </a:endParaRPr>
          </a:p>
          <a:p>
            <a:pPr marL="609600" lvl="0" indent="-539750" algn="l" rtl="0">
              <a:lnSpc>
                <a:spcPct val="150000"/>
              </a:lnSpc>
              <a:spcBef>
                <a:spcPts val="2100"/>
              </a:spcBef>
              <a:spcAft>
                <a:spcPts val="0"/>
              </a:spcAft>
              <a:buClr>
                <a:srgbClr val="304390"/>
              </a:buClr>
              <a:buSzPts val="3700"/>
              <a:buChar char="●"/>
            </a:pPr>
            <a:r>
              <a:rPr lang="en-US">
                <a:solidFill>
                  <a:srgbClr val="304390"/>
                </a:solidFill>
              </a:rPr>
              <a:t>5 question Kahoot</a:t>
            </a:r>
            <a:endParaRPr>
              <a:solidFill>
                <a:srgbClr val="304390"/>
              </a:solidFill>
            </a:endParaRPr>
          </a:p>
          <a:p>
            <a:pPr marL="609600" lvl="0" indent="-539750" algn="l" rtl="0">
              <a:lnSpc>
                <a:spcPct val="150000"/>
              </a:lnSpc>
              <a:spcBef>
                <a:spcPts val="0"/>
              </a:spcBef>
              <a:spcAft>
                <a:spcPts val="0"/>
              </a:spcAft>
              <a:buClr>
                <a:srgbClr val="304390"/>
              </a:buClr>
              <a:buSzPts val="3700"/>
              <a:buChar char="●"/>
            </a:pPr>
            <a:r>
              <a:rPr lang="en-US">
                <a:solidFill>
                  <a:srgbClr val="304390"/>
                </a:solidFill>
              </a:rPr>
              <a:t>90 second explainer video</a:t>
            </a:r>
            <a:endParaRPr>
              <a:solidFill>
                <a:srgbClr val="304390"/>
              </a:solidFill>
            </a:endParaRPr>
          </a:p>
          <a:p>
            <a:pPr marL="609600" lvl="0" indent="-539750" algn="l" rtl="0">
              <a:lnSpc>
                <a:spcPct val="150000"/>
              </a:lnSpc>
              <a:spcBef>
                <a:spcPts val="0"/>
              </a:spcBef>
              <a:spcAft>
                <a:spcPts val="0"/>
              </a:spcAft>
              <a:buClr>
                <a:srgbClr val="304390"/>
              </a:buClr>
              <a:buSzPts val="3700"/>
              <a:buChar char="●"/>
            </a:pPr>
            <a:r>
              <a:rPr lang="en-US">
                <a:solidFill>
                  <a:srgbClr val="304390"/>
                </a:solidFill>
              </a:rPr>
              <a:t>Discussion prompt</a:t>
            </a:r>
            <a:endParaRPr>
              <a:solidFill>
                <a:srgbClr val="304390"/>
              </a:solidFill>
            </a:endParaRPr>
          </a:p>
          <a:p>
            <a:pPr marL="609600" lvl="0" indent="-539750" algn="l" rtl="0">
              <a:lnSpc>
                <a:spcPct val="150000"/>
              </a:lnSpc>
              <a:spcBef>
                <a:spcPts val="0"/>
              </a:spcBef>
              <a:spcAft>
                <a:spcPts val="0"/>
              </a:spcAft>
              <a:buClr>
                <a:srgbClr val="304390"/>
              </a:buClr>
              <a:buSzPts val="3700"/>
              <a:buChar char="●"/>
            </a:pPr>
            <a:r>
              <a:rPr lang="en-US">
                <a:solidFill>
                  <a:srgbClr val="304390"/>
                </a:solidFill>
              </a:rPr>
              <a:t>Activity ideas</a:t>
            </a:r>
            <a:endParaRPr>
              <a:solidFill>
                <a:srgbClr val="304390"/>
              </a:solidFill>
            </a:endParaRPr>
          </a:p>
        </p:txBody>
      </p:sp>
      <p:sp>
        <p:nvSpPr>
          <p:cNvPr id="402" name="Google Shape;402;p55"/>
          <p:cNvSpPr txBox="1">
            <a:spLocks noGrp="1"/>
          </p:cNvSpPr>
          <p:nvPr>
            <p:ph type="title"/>
          </p:nvPr>
        </p:nvSpPr>
        <p:spPr>
          <a:xfrm>
            <a:off x="415600" y="0"/>
            <a:ext cx="11360700" cy="8103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a:t>NEW! FinCap Friday</a:t>
            </a:r>
            <a:endParaRPr/>
          </a:p>
        </p:txBody>
      </p:sp>
      <p:sp>
        <p:nvSpPr>
          <p:cNvPr id="403" name="Google Shape;403;p55"/>
          <p:cNvSpPr txBox="1">
            <a:spLocks noGrp="1"/>
          </p:cNvSpPr>
          <p:nvPr>
            <p:ph type="sldNum" idx="12"/>
          </p:nvPr>
        </p:nvSpPr>
        <p:spPr>
          <a:xfrm>
            <a:off x="11280575" y="6201587"/>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404" name="Google Shape;404;p55"/>
          <p:cNvSpPr txBox="1"/>
          <p:nvPr/>
        </p:nvSpPr>
        <p:spPr>
          <a:xfrm>
            <a:off x="5944600" y="5635800"/>
            <a:ext cx="5384100" cy="810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400" b="1"/>
              <a:t>Receive every Friday morning by subscribing to NGPF Blog</a:t>
            </a:r>
            <a:endParaRPr sz="24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6"/>
          <p:cNvSpPr txBox="1">
            <a:spLocks noGrp="1"/>
          </p:cNvSpPr>
          <p:nvPr>
            <p:ph type="ctrTitle"/>
          </p:nvPr>
        </p:nvSpPr>
        <p:spPr>
          <a:xfrm>
            <a:off x="570800" y="1303199"/>
            <a:ext cx="11050500" cy="2454300"/>
          </a:xfrm>
          <a:prstGeom prst="rect">
            <a:avLst/>
          </a:prstGeom>
        </p:spPr>
        <p:txBody>
          <a:bodyPr spcFirstLastPara="1" wrap="square" lIns="159025" tIns="159025" rIns="159025" bIns="159025" anchor="ctr" anchorCtr="0">
            <a:noAutofit/>
          </a:bodyPr>
          <a:lstStyle/>
          <a:p>
            <a:pPr marL="0" lvl="0" indent="0" algn="ctr" rtl="0">
              <a:spcBef>
                <a:spcPts val="0"/>
              </a:spcBef>
              <a:spcAft>
                <a:spcPts val="0"/>
              </a:spcAft>
              <a:buNone/>
            </a:pPr>
            <a:r>
              <a:rPr lang="en-US" sz="11500" b="1"/>
              <a:t>FinCap </a:t>
            </a:r>
            <a:r>
              <a:rPr lang="en-US" sz="11500" b="1">
                <a:solidFill>
                  <a:srgbClr val="E86A00"/>
                </a:solidFill>
              </a:rPr>
              <a:t>Friday</a:t>
            </a:r>
            <a:endParaRPr sz="11500" b="1">
              <a:solidFill>
                <a:srgbClr val="E86A00"/>
              </a:solidFill>
            </a:endParaRPr>
          </a:p>
        </p:txBody>
      </p:sp>
      <p:sp>
        <p:nvSpPr>
          <p:cNvPr id="410" name="Google Shape;410;p56"/>
          <p:cNvSpPr txBox="1"/>
          <p:nvPr/>
        </p:nvSpPr>
        <p:spPr>
          <a:xfrm>
            <a:off x="452167" y="4280833"/>
            <a:ext cx="11247900" cy="1483500"/>
          </a:xfrm>
          <a:prstGeom prst="rect">
            <a:avLst/>
          </a:prstGeom>
          <a:noFill/>
          <a:ln>
            <a:noFill/>
          </a:ln>
        </p:spPr>
        <p:txBody>
          <a:bodyPr spcFirstLastPara="1" wrap="square" lIns="115700" tIns="115700" rIns="115700" bIns="115700" anchor="ctr" anchorCtr="0">
            <a:noAutofit/>
          </a:bodyPr>
          <a:lstStyle/>
          <a:p>
            <a:pPr marL="0" lvl="0" indent="0" algn="ctr" rtl="0">
              <a:lnSpc>
                <a:spcPct val="115000"/>
              </a:lnSpc>
              <a:spcBef>
                <a:spcPts val="3200"/>
              </a:spcBef>
              <a:spcAft>
                <a:spcPts val="0"/>
              </a:spcAft>
              <a:buNone/>
            </a:pPr>
            <a:r>
              <a:rPr lang="en-US" sz="6100" b="1">
                <a:solidFill>
                  <a:srgbClr val="304390"/>
                </a:solidFill>
                <a:latin typeface="Avenir"/>
                <a:ea typeface="Avenir"/>
                <a:cs typeface="Avenir"/>
                <a:sym typeface="Avenir"/>
              </a:rPr>
              <a:t>Tuition, Fees, &amp; Books, Oh My!</a:t>
            </a:r>
            <a:endParaRPr sz="6100" b="1">
              <a:solidFill>
                <a:srgbClr val="304390"/>
              </a:solidFill>
              <a:latin typeface="Avenir"/>
              <a:ea typeface="Avenir"/>
              <a:cs typeface="Avenir"/>
              <a:sym typeface="Avenir"/>
            </a:endParaRPr>
          </a:p>
          <a:p>
            <a:pPr marL="0" lvl="0" indent="0" algn="l" rtl="0">
              <a:lnSpc>
                <a:spcPct val="115000"/>
              </a:lnSpc>
              <a:spcBef>
                <a:spcPts val="800"/>
              </a:spcBef>
              <a:spcAft>
                <a:spcPts val="0"/>
              </a:spcAft>
              <a:buNone/>
            </a:pPr>
            <a:endParaRPr sz="3100" b="1">
              <a:latin typeface="Montserrat"/>
              <a:ea typeface="Montserrat"/>
              <a:cs typeface="Montserrat"/>
              <a:sym typeface="Montserrat"/>
            </a:endParaRPr>
          </a:p>
          <a:p>
            <a:pPr marL="0" lvl="0" indent="0" algn="ctr" rtl="0">
              <a:spcBef>
                <a:spcPts val="0"/>
              </a:spcBef>
              <a:spcAft>
                <a:spcPts val="0"/>
              </a:spcAft>
              <a:buNone/>
            </a:pPr>
            <a:endParaRPr sz="5300" b="1">
              <a:solidFill>
                <a:srgbClr val="1F4296"/>
              </a:solidFill>
              <a:latin typeface="Avenir"/>
              <a:ea typeface="Avenir"/>
              <a:cs typeface="Avenir"/>
              <a:sym typeface="Avenir"/>
            </a:endParaRPr>
          </a:p>
        </p:txBody>
      </p:sp>
      <p:pic>
        <p:nvPicPr>
          <p:cNvPr id="411" name="Google Shape;411;p56"/>
          <p:cNvPicPr preferRelativeResize="0"/>
          <p:nvPr/>
        </p:nvPicPr>
        <p:blipFill rotWithShape="1">
          <a:blip r:embed="rId3">
            <a:alphaModFix/>
          </a:blip>
          <a:srcRect t="28539" b="27193"/>
          <a:stretch/>
        </p:blipFill>
        <p:spPr>
          <a:xfrm>
            <a:off x="9201233" y="5097367"/>
            <a:ext cx="2186433" cy="961034"/>
          </a:xfrm>
          <a:prstGeom prst="rect">
            <a:avLst/>
          </a:prstGeom>
          <a:noFill/>
          <a:ln>
            <a:noFill/>
          </a:ln>
        </p:spPr>
      </p:pic>
      <p:sp>
        <p:nvSpPr>
          <p:cNvPr id="412" name="Google Shape;412;p56"/>
          <p:cNvSpPr txBox="1"/>
          <p:nvPr/>
        </p:nvSpPr>
        <p:spPr>
          <a:xfrm>
            <a:off x="10435233" y="302667"/>
            <a:ext cx="1452000" cy="8805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1900" u="sng">
                <a:solidFill>
                  <a:srgbClr val="999999"/>
                </a:solidFill>
                <a:latin typeface="Lora"/>
                <a:ea typeface="Lora"/>
                <a:cs typeface="Lora"/>
                <a:sym typeface="Lora"/>
                <a:hlinkClick r:id="rId4"/>
              </a:rPr>
              <a:t>No</a:t>
            </a:r>
            <a:endParaRPr sz="1900"/>
          </a:p>
          <a:p>
            <a:pPr marL="0" lvl="0" indent="0" algn="r" rtl="0">
              <a:spcBef>
                <a:spcPts val="0"/>
              </a:spcBef>
              <a:spcAft>
                <a:spcPts val="0"/>
              </a:spcAft>
              <a:buNone/>
            </a:pPr>
            <a:r>
              <a:rPr lang="en-US" sz="1900" u="sng">
                <a:solidFill>
                  <a:srgbClr val="999999"/>
                </a:solidFill>
                <a:latin typeface="Lora"/>
                <a:ea typeface="Lora"/>
                <a:cs typeface="Lora"/>
                <a:sym typeface="Lora"/>
                <a:hlinkClick r:id="rId4"/>
              </a:rPr>
              <a:t>Tech</a:t>
            </a:r>
            <a:endParaRPr sz="1900">
              <a:solidFill>
                <a:srgbClr val="999999"/>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2FF"/>
        </a:solidFill>
        <a:effectLst/>
      </p:bgPr>
    </p:bg>
    <p:spTree>
      <p:nvGrpSpPr>
        <p:cNvPr id="1" name="Shape 416"/>
        <p:cNvGrpSpPr/>
        <p:nvPr/>
      </p:nvGrpSpPr>
      <p:grpSpPr>
        <a:xfrm>
          <a:off x="0" y="0"/>
          <a:ext cx="0" cy="0"/>
          <a:chOff x="0" y="0"/>
          <a:chExt cx="0" cy="0"/>
        </a:xfrm>
      </p:grpSpPr>
      <p:sp>
        <p:nvSpPr>
          <p:cNvPr id="417" name="Google Shape;417;p57"/>
          <p:cNvSpPr txBox="1">
            <a:spLocks noGrp="1"/>
          </p:cNvSpPr>
          <p:nvPr>
            <p:ph type="title"/>
          </p:nvPr>
        </p:nvSpPr>
        <p:spPr>
          <a:xfrm>
            <a:off x="1179633" y="353433"/>
            <a:ext cx="10008000" cy="1273200"/>
          </a:xfrm>
          <a:prstGeom prst="rect">
            <a:avLst/>
          </a:prstGeom>
        </p:spPr>
        <p:txBody>
          <a:bodyPr spcFirstLastPara="1" wrap="square" lIns="159025" tIns="159025" rIns="159025" bIns="159025" anchor="t" anchorCtr="0">
            <a:noAutofit/>
          </a:bodyPr>
          <a:lstStyle/>
          <a:p>
            <a:pPr marL="0" lvl="0" indent="0" algn="r" rtl="0">
              <a:spcBef>
                <a:spcPts val="0"/>
              </a:spcBef>
              <a:spcAft>
                <a:spcPts val="0"/>
              </a:spcAft>
              <a:buNone/>
            </a:pPr>
            <a:r>
              <a:rPr lang="en-US" sz="2400" b="0">
                <a:solidFill>
                  <a:srgbClr val="304390"/>
                </a:solidFill>
                <a:latin typeface="Avenir"/>
                <a:ea typeface="Avenir"/>
                <a:cs typeface="Avenir"/>
                <a:sym typeface="Avenir"/>
              </a:rPr>
              <a:t>Tuition, Fees, &amp; Books, Oh My!</a:t>
            </a:r>
            <a:endParaRPr sz="2400" b="0">
              <a:solidFill>
                <a:srgbClr val="304390"/>
              </a:solidFill>
              <a:latin typeface="Avenir"/>
              <a:ea typeface="Avenir"/>
              <a:cs typeface="Avenir"/>
              <a:sym typeface="Avenir"/>
            </a:endParaRPr>
          </a:p>
          <a:p>
            <a:pPr marL="0" lvl="0" indent="0" algn="r" rtl="0">
              <a:spcBef>
                <a:spcPts val="0"/>
              </a:spcBef>
              <a:spcAft>
                <a:spcPts val="0"/>
              </a:spcAft>
              <a:buNone/>
            </a:pPr>
            <a:r>
              <a:rPr lang="en-US" sz="2400" b="0" i="1">
                <a:solidFill>
                  <a:srgbClr val="9E9E9E"/>
                </a:solidFill>
                <a:latin typeface="Avenir"/>
                <a:ea typeface="Avenir"/>
                <a:cs typeface="Avenir"/>
                <a:sym typeface="Avenir"/>
              </a:rPr>
              <a:t>September 28, 2018 Edition</a:t>
            </a:r>
            <a:endParaRPr sz="2400" b="0" i="1">
              <a:solidFill>
                <a:srgbClr val="9E9E9E"/>
              </a:solidFill>
              <a:latin typeface="Avenir"/>
              <a:ea typeface="Avenir"/>
              <a:cs typeface="Avenir"/>
              <a:sym typeface="Avenir"/>
            </a:endParaRPr>
          </a:p>
        </p:txBody>
      </p:sp>
      <p:pic>
        <p:nvPicPr>
          <p:cNvPr id="418" name="Google Shape;418;p57" descr="NGPF_LG.png"/>
          <p:cNvPicPr preferRelativeResize="0"/>
          <p:nvPr/>
        </p:nvPicPr>
        <p:blipFill>
          <a:blip r:embed="rId3">
            <a:alphaModFix/>
          </a:blip>
          <a:stretch>
            <a:fillRect/>
          </a:stretch>
        </p:blipFill>
        <p:spPr>
          <a:xfrm>
            <a:off x="396967" y="-156767"/>
            <a:ext cx="3657600" cy="1828800"/>
          </a:xfrm>
          <a:prstGeom prst="rect">
            <a:avLst/>
          </a:prstGeom>
          <a:noFill/>
          <a:ln>
            <a:noFill/>
          </a:ln>
        </p:spPr>
      </p:pic>
      <p:pic>
        <p:nvPicPr>
          <p:cNvPr id="419" name="Google Shape;419;p57">
            <a:hlinkClick r:id="rId4"/>
          </p:cNvPr>
          <p:cNvPicPr preferRelativeResize="0"/>
          <p:nvPr/>
        </p:nvPicPr>
        <p:blipFill>
          <a:blip r:embed="rId5">
            <a:alphaModFix/>
          </a:blip>
          <a:stretch>
            <a:fillRect/>
          </a:stretch>
        </p:blipFill>
        <p:spPr>
          <a:xfrm>
            <a:off x="2155133" y="1626636"/>
            <a:ext cx="7639818" cy="4297397"/>
          </a:xfrm>
          <a:prstGeom prst="rect">
            <a:avLst/>
          </a:prstGeom>
          <a:noFill/>
          <a:ln>
            <a:noFill/>
          </a:ln>
        </p:spPr>
      </p:pic>
      <p:sp>
        <p:nvSpPr>
          <p:cNvPr id="420" name="Google Shape;420;p57"/>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6</a:t>
            </a:fld>
            <a:endParaRPr sz="1900">
              <a:solidFill>
                <a:schemeClr val="dk2"/>
              </a:solidFill>
              <a:latin typeface="Nunito"/>
              <a:ea typeface="Nunito"/>
              <a:cs typeface="Nunito"/>
              <a:sym typeface="Nunito"/>
            </a:endParaRPr>
          </a:p>
        </p:txBody>
      </p:sp>
      <p:sp>
        <p:nvSpPr>
          <p:cNvPr id="421" name="Google Shape;421;p57"/>
          <p:cNvSpPr txBox="1"/>
          <p:nvPr/>
        </p:nvSpPr>
        <p:spPr>
          <a:xfrm>
            <a:off x="737933" y="5792100"/>
            <a:ext cx="10652100" cy="5247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1900" b="1">
                <a:solidFill>
                  <a:srgbClr val="304390"/>
                </a:solidFill>
                <a:latin typeface="Avenir"/>
                <a:ea typeface="Avenir"/>
                <a:cs typeface="Avenir"/>
                <a:sym typeface="Avenir"/>
              </a:rPr>
              <a:t>Click above to let the games begin! OR</a:t>
            </a:r>
            <a:endParaRPr sz="1900" b="1">
              <a:solidFill>
                <a:srgbClr val="304390"/>
              </a:solidFill>
              <a:latin typeface="Avenir"/>
              <a:ea typeface="Avenir"/>
              <a:cs typeface="Avenir"/>
              <a:sym typeface="Avenir"/>
            </a:endParaRPr>
          </a:p>
          <a:p>
            <a:pPr marL="0" lvl="0" indent="0" algn="ctr" rtl="0">
              <a:lnSpc>
                <a:spcPct val="115000"/>
              </a:lnSpc>
              <a:spcBef>
                <a:spcPts val="0"/>
              </a:spcBef>
              <a:spcAft>
                <a:spcPts val="0"/>
              </a:spcAft>
              <a:buNone/>
            </a:pPr>
            <a:r>
              <a:rPr lang="en-US" sz="1900" b="1" u="sng">
                <a:solidFill>
                  <a:srgbClr val="1D6B8D"/>
                </a:solidFill>
                <a:latin typeface="Avenir"/>
                <a:ea typeface="Avenir"/>
                <a:cs typeface="Avenir"/>
                <a:sym typeface="Avenir"/>
                <a:hlinkClick r:id="rId6"/>
              </a:rPr>
              <a:t>Click here for the no-tech version with same Kahoot questions embedded in the presentation</a:t>
            </a:r>
            <a:endParaRPr sz="1900" b="1">
              <a:solidFill>
                <a:srgbClr val="304390"/>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2FF"/>
        </a:solidFill>
        <a:effectLst/>
      </p:bgPr>
    </p:bg>
    <p:spTree>
      <p:nvGrpSpPr>
        <p:cNvPr id="1" name="Shape 425"/>
        <p:cNvGrpSpPr/>
        <p:nvPr/>
      </p:nvGrpSpPr>
      <p:grpSpPr>
        <a:xfrm>
          <a:off x="0" y="0"/>
          <a:ext cx="0" cy="0"/>
          <a:chOff x="0" y="0"/>
          <a:chExt cx="0" cy="0"/>
        </a:xfrm>
      </p:grpSpPr>
      <p:sp>
        <p:nvSpPr>
          <p:cNvPr id="426" name="Google Shape;426;p58"/>
          <p:cNvSpPr txBox="1">
            <a:spLocks noGrp="1"/>
          </p:cNvSpPr>
          <p:nvPr>
            <p:ph type="title"/>
          </p:nvPr>
        </p:nvSpPr>
        <p:spPr>
          <a:xfrm>
            <a:off x="1092017" y="299233"/>
            <a:ext cx="10008000" cy="1273200"/>
          </a:xfrm>
          <a:prstGeom prst="rect">
            <a:avLst/>
          </a:prstGeom>
        </p:spPr>
        <p:txBody>
          <a:bodyPr spcFirstLastPara="1" wrap="square" lIns="159025" tIns="159025" rIns="159025" bIns="159025" anchor="t" anchorCtr="0">
            <a:noAutofit/>
          </a:bodyPr>
          <a:lstStyle/>
          <a:p>
            <a:pPr marL="0" lvl="0" indent="0" algn="r" rtl="0">
              <a:spcBef>
                <a:spcPts val="0"/>
              </a:spcBef>
              <a:spcAft>
                <a:spcPts val="0"/>
              </a:spcAft>
              <a:buNone/>
            </a:pPr>
            <a:r>
              <a:rPr lang="en-US" sz="2400" b="0">
                <a:solidFill>
                  <a:srgbClr val="304390"/>
                </a:solidFill>
                <a:latin typeface="Avenir"/>
                <a:ea typeface="Avenir"/>
                <a:cs typeface="Avenir"/>
                <a:sym typeface="Avenir"/>
              </a:rPr>
              <a:t>FinCap Friday</a:t>
            </a:r>
            <a:endParaRPr sz="2400" b="0">
              <a:solidFill>
                <a:srgbClr val="304390"/>
              </a:solidFill>
              <a:latin typeface="Avenir"/>
              <a:ea typeface="Avenir"/>
              <a:cs typeface="Avenir"/>
              <a:sym typeface="Avenir"/>
            </a:endParaRPr>
          </a:p>
          <a:p>
            <a:pPr marL="0" lvl="0" indent="0" algn="r" rtl="0">
              <a:spcBef>
                <a:spcPts val="0"/>
              </a:spcBef>
              <a:spcAft>
                <a:spcPts val="0"/>
              </a:spcAft>
              <a:buNone/>
            </a:pPr>
            <a:r>
              <a:rPr lang="en-US" sz="2400" b="0" i="1">
                <a:solidFill>
                  <a:srgbClr val="9E9E9E"/>
                </a:solidFill>
                <a:latin typeface="Avenir"/>
                <a:ea typeface="Avenir"/>
                <a:cs typeface="Avenir"/>
                <a:sym typeface="Avenir"/>
              </a:rPr>
              <a:t>The Explainer</a:t>
            </a:r>
            <a:endParaRPr sz="2400" b="0" i="1">
              <a:solidFill>
                <a:srgbClr val="9E9E9E"/>
              </a:solidFill>
              <a:latin typeface="Avenir"/>
              <a:ea typeface="Avenir"/>
              <a:cs typeface="Avenir"/>
              <a:sym typeface="Avenir"/>
            </a:endParaRPr>
          </a:p>
        </p:txBody>
      </p:sp>
      <p:pic>
        <p:nvPicPr>
          <p:cNvPr id="427" name="Google Shape;427;p58" descr="NGPF_LG.png"/>
          <p:cNvPicPr preferRelativeResize="0"/>
          <p:nvPr/>
        </p:nvPicPr>
        <p:blipFill>
          <a:blip r:embed="rId3">
            <a:alphaModFix/>
          </a:blip>
          <a:stretch>
            <a:fillRect/>
          </a:stretch>
        </p:blipFill>
        <p:spPr>
          <a:xfrm>
            <a:off x="396967" y="-156767"/>
            <a:ext cx="3657600" cy="1828800"/>
          </a:xfrm>
          <a:prstGeom prst="rect">
            <a:avLst/>
          </a:prstGeom>
          <a:noFill/>
          <a:ln>
            <a:noFill/>
          </a:ln>
        </p:spPr>
      </p:pic>
      <p:sp>
        <p:nvSpPr>
          <p:cNvPr id="428" name="Google Shape;428;p58"/>
          <p:cNvSpPr txBox="1"/>
          <p:nvPr/>
        </p:nvSpPr>
        <p:spPr>
          <a:xfrm>
            <a:off x="1955133" y="1492600"/>
            <a:ext cx="8677500" cy="782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200">
                <a:solidFill>
                  <a:srgbClr val="304390"/>
                </a:solidFill>
                <a:latin typeface="Avenir"/>
                <a:ea typeface="Avenir"/>
                <a:cs typeface="Avenir"/>
                <a:sym typeface="Avenir"/>
              </a:rPr>
              <a:t>You’ve completed this activity, now it’s time to learn more about this current event: </a:t>
            </a:r>
            <a:endParaRPr sz="3200">
              <a:solidFill>
                <a:srgbClr val="304390"/>
              </a:solidFill>
              <a:latin typeface="Avenir"/>
              <a:ea typeface="Avenir"/>
              <a:cs typeface="Avenir"/>
              <a:sym typeface="Avenir"/>
            </a:endParaRPr>
          </a:p>
        </p:txBody>
      </p:sp>
      <p:sp>
        <p:nvSpPr>
          <p:cNvPr id="429" name="Google Shape;429;p58"/>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7</a:t>
            </a:fld>
            <a:endParaRPr sz="1900">
              <a:solidFill>
                <a:schemeClr val="dk2"/>
              </a:solidFill>
              <a:latin typeface="Nunito"/>
              <a:ea typeface="Nunito"/>
              <a:cs typeface="Nunito"/>
              <a:sym typeface="Nunito"/>
            </a:endParaRPr>
          </a:p>
        </p:txBody>
      </p:sp>
      <p:pic>
        <p:nvPicPr>
          <p:cNvPr id="430" name="Google Shape;430;p58" descr="For this segment of FinCap Friday, Yanely provides a couple of tips that can help you prepare for the cost of college. If you're interested in a fun Kahoot and NGPF-recommended resources that tie into this video, visit http://bit.ly/fftuition.&#10;&#10;To keep up on personal finance trends and new NGPF products, visit our blog at https://www.ngpf.org/blog/." title="FinCap Friday: Tuition, Fees, &amp; Books, Oh My!">
            <a:hlinkClick r:id="rId4"/>
          </p:cNvPr>
          <p:cNvPicPr preferRelativeResize="0"/>
          <p:nvPr/>
        </p:nvPicPr>
        <p:blipFill>
          <a:blip r:embed="rId5">
            <a:alphaModFix/>
          </a:blip>
          <a:stretch>
            <a:fillRect/>
          </a:stretch>
        </p:blipFill>
        <p:spPr>
          <a:xfrm>
            <a:off x="3492583" y="2660533"/>
            <a:ext cx="5206834" cy="39051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2FF"/>
        </a:solidFill>
        <a:effectLst/>
      </p:bgPr>
    </p:bg>
    <p:spTree>
      <p:nvGrpSpPr>
        <p:cNvPr id="1" name="Shape 434"/>
        <p:cNvGrpSpPr/>
        <p:nvPr/>
      </p:nvGrpSpPr>
      <p:grpSpPr>
        <a:xfrm>
          <a:off x="0" y="0"/>
          <a:ext cx="0" cy="0"/>
          <a:chOff x="0" y="0"/>
          <a:chExt cx="0" cy="0"/>
        </a:xfrm>
      </p:grpSpPr>
      <p:sp>
        <p:nvSpPr>
          <p:cNvPr id="435" name="Google Shape;435;p59"/>
          <p:cNvSpPr txBox="1">
            <a:spLocks noGrp="1"/>
          </p:cNvSpPr>
          <p:nvPr>
            <p:ph type="title"/>
          </p:nvPr>
        </p:nvSpPr>
        <p:spPr>
          <a:xfrm>
            <a:off x="1038000" y="314733"/>
            <a:ext cx="10008000" cy="1273200"/>
          </a:xfrm>
          <a:prstGeom prst="rect">
            <a:avLst/>
          </a:prstGeom>
        </p:spPr>
        <p:txBody>
          <a:bodyPr spcFirstLastPara="1" wrap="square" lIns="159025" tIns="159025" rIns="159025" bIns="159025" anchor="t" anchorCtr="0">
            <a:noAutofit/>
          </a:bodyPr>
          <a:lstStyle/>
          <a:p>
            <a:pPr marL="0" lvl="0" indent="0" algn="r" rtl="0">
              <a:spcBef>
                <a:spcPts val="0"/>
              </a:spcBef>
              <a:spcAft>
                <a:spcPts val="0"/>
              </a:spcAft>
              <a:buNone/>
            </a:pPr>
            <a:r>
              <a:rPr lang="en-US" sz="2400" b="0">
                <a:solidFill>
                  <a:srgbClr val="304390"/>
                </a:solidFill>
                <a:latin typeface="Avenir"/>
                <a:ea typeface="Avenir"/>
                <a:cs typeface="Avenir"/>
                <a:sym typeface="Avenir"/>
              </a:rPr>
              <a:t>FinCap Friday</a:t>
            </a:r>
            <a:endParaRPr sz="2400" b="0">
              <a:solidFill>
                <a:srgbClr val="304390"/>
              </a:solidFill>
              <a:latin typeface="Avenir"/>
              <a:ea typeface="Avenir"/>
              <a:cs typeface="Avenir"/>
              <a:sym typeface="Avenir"/>
            </a:endParaRPr>
          </a:p>
          <a:p>
            <a:pPr marL="0" lvl="0" indent="0" algn="r" rtl="0">
              <a:spcBef>
                <a:spcPts val="0"/>
              </a:spcBef>
              <a:spcAft>
                <a:spcPts val="0"/>
              </a:spcAft>
              <a:buNone/>
            </a:pPr>
            <a:r>
              <a:rPr lang="en-US" sz="2400" b="0" i="1">
                <a:solidFill>
                  <a:srgbClr val="9E9E9E"/>
                </a:solidFill>
                <a:latin typeface="Avenir"/>
                <a:ea typeface="Avenir"/>
                <a:cs typeface="Avenir"/>
                <a:sym typeface="Avenir"/>
              </a:rPr>
              <a:t>Discussion Prompt</a:t>
            </a:r>
            <a:endParaRPr sz="2400" b="0" i="1">
              <a:solidFill>
                <a:srgbClr val="9E9E9E"/>
              </a:solidFill>
              <a:latin typeface="Avenir"/>
              <a:ea typeface="Avenir"/>
              <a:cs typeface="Avenir"/>
              <a:sym typeface="Avenir"/>
            </a:endParaRPr>
          </a:p>
        </p:txBody>
      </p:sp>
      <p:sp>
        <p:nvSpPr>
          <p:cNvPr id="436" name="Google Shape;436;p59"/>
          <p:cNvSpPr txBox="1">
            <a:spLocks noGrp="1"/>
          </p:cNvSpPr>
          <p:nvPr>
            <p:ph type="body" idx="1"/>
          </p:nvPr>
        </p:nvSpPr>
        <p:spPr>
          <a:xfrm>
            <a:off x="609600" y="1705200"/>
            <a:ext cx="10972800" cy="4419900"/>
          </a:xfrm>
          <a:prstGeom prst="rect">
            <a:avLst/>
          </a:prstGeom>
        </p:spPr>
        <p:txBody>
          <a:bodyPr spcFirstLastPara="1" wrap="square" lIns="159025" tIns="159025" rIns="159025" bIns="159025" anchor="t" anchorCtr="0">
            <a:noAutofit/>
          </a:bodyPr>
          <a:lstStyle/>
          <a:p>
            <a:pPr marL="0" lvl="0" indent="0" algn="ctr" rtl="0">
              <a:lnSpc>
                <a:spcPct val="115000"/>
              </a:lnSpc>
              <a:spcBef>
                <a:spcPts val="0"/>
              </a:spcBef>
              <a:spcAft>
                <a:spcPts val="2800"/>
              </a:spcAft>
              <a:buNone/>
            </a:pPr>
            <a:r>
              <a:rPr lang="en-US" sz="6100">
                <a:solidFill>
                  <a:srgbClr val="304390"/>
                </a:solidFill>
                <a:latin typeface="Avenir"/>
                <a:ea typeface="Avenir"/>
                <a:cs typeface="Avenir"/>
                <a:sym typeface="Avenir"/>
              </a:rPr>
              <a:t>What advice would you give someone who believes they will never be able to afford college?</a:t>
            </a:r>
            <a:endParaRPr sz="6100">
              <a:solidFill>
                <a:srgbClr val="304390"/>
              </a:solidFill>
              <a:latin typeface="Avenir"/>
              <a:ea typeface="Avenir"/>
              <a:cs typeface="Avenir"/>
              <a:sym typeface="Avenir"/>
            </a:endParaRPr>
          </a:p>
        </p:txBody>
      </p:sp>
      <p:pic>
        <p:nvPicPr>
          <p:cNvPr id="437" name="Google Shape;437;p59" descr="NGPF_LG.png"/>
          <p:cNvPicPr preferRelativeResize="0"/>
          <p:nvPr/>
        </p:nvPicPr>
        <p:blipFill>
          <a:blip r:embed="rId3">
            <a:alphaModFix/>
          </a:blip>
          <a:stretch>
            <a:fillRect/>
          </a:stretch>
        </p:blipFill>
        <p:spPr>
          <a:xfrm>
            <a:off x="396967" y="-156767"/>
            <a:ext cx="3657600" cy="1828800"/>
          </a:xfrm>
          <a:prstGeom prst="rect">
            <a:avLst/>
          </a:prstGeom>
          <a:noFill/>
          <a:ln>
            <a:noFill/>
          </a:ln>
        </p:spPr>
      </p:pic>
      <p:sp>
        <p:nvSpPr>
          <p:cNvPr id="438" name="Google Shape;438;p59"/>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8</a:t>
            </a:fld>
            <a:endParaRPr sz="1900">
              <a:solidFill>
                <a:schemeClr val="dk2"/>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2FF"/>
        </a:solidFill>
        <a:effectLst/>
      </p:bgPr>
    </p:bg>
    <p:spTree>
      <p:nvGrpSpPr>
        <p:cNvPr id="1" name="Shape 442"/>
        <p:cNvGrpSpPr/>
        <p:nvPr/>
      </p:nvGrpSpPr>
      <p:grpSpPr>
        <a:xfrm>
          <a:off x="0" y="0"/>
          <a:ext cx="0" cy="0"/>
          <a:chOff x="0" y="0"/>
          <a:chExt cx="0" cy="0"/>
        </a:xfrm>
      </p:grpSpPr>
      <p:sp>
        <p:nvSpPr>
          <p:cNvPr id="443" name="Google Shape;443;p60"/>
          <p:cNvSpPr txBox="1">
            <a:spLocks noGrp="1"/>
          </p:cNvSpPr>
          <p:nvPr>
            <p:ph type="title"/>
          </p:nvPr>
        </p:nvSpPr>
        <p:spPr>
          <a:xfrm>
            <a:off x="1138633" y="283767"/>
            <a:ext cx="10008000" cy="1273200"/>
          </a:xfrm>
          <a:prstGeom prst="rect">
            <a:avLst/>
          </a:prstGeom>
        </p:spPr>
        <p:txBody>
          <a:bodyPr spcFirstLastPara="1" wrap="square" lIns="159025" tIns="159025" rIns="159025" bIns="159025" anchor="t" anchorCtr="0">
            <a:noAutofit/>
          </a:bodyPr>
          <a:lstStyle/>
          <a:p>
            <a:pPr marL="0" lvl="0" indent="0" algn="r" rtl="0">
              <a:spcBef>
                <a:spcPts val="0"/>
              </a:spcBef>
              <a:spcAft>
                <a:spcPts val="0"/>
              </a:spcAft>
              <a:buNone/>
            </a:pPr>
            <a:r>
              <a:rPr lang="en-US" sz="2400" b="0">
                <a:solidFill>
                  <a:srgbClr val="304390"/>
                </a:solidFill>
                <a:latin typeface="Avenir"/>
                <a:ea typeface="Avenir"/>
                <a:cs typeface="Avenir"/>
                <a:sym typeface="Avenir"/>
              </a:rPr>
              <a:t>FinCap Friday</a:t>
            </a:r>
            <a:endParaRPr sz="2400" b="0">
              <a:solidFill>
                <a:srgbClr val="304390"/>
              </a:solidFill>
              <a:latin typeface="Avenir"/>
              <a:ea typeface="Avenir"/>
              <a:cs typeface="Avenir"/>
              <a:sym typeface="Avenir"/>
            </a:endParaRPr>
          </a:p>
          <a:p>
            <a:pPr marL="0" lvl="0" indent="0" algn="r" rtl="0">
              <a:spcBef>
                <a:spcPts val="0"/>
              </a:spcBef>
              <a:spcAft>
                <a:spcPts val="0"/>
              </a:spcAft>
              <a:buNone/>
            </a:pPr>
            <a:r>
              <a:rPr lang="en-US" sz="2400" b="0" i="1">
                <a:solidFill>
                  <a:srgbClr val="9E9E9E"/>
                </a:solidFill>
                <a:latin typeface="Avenir"/>
                <a:ea typeface="Avenir"/>
                <a:cs typeface="Avenir"/>
                <a:sym typeface="Avenir"/>
              </a:rPr>
              <a:t>Extend Your Learning</a:t>
            </a:r>
            <a:endParaRPr sz="2400" b="0" i="1">
              <a:solidFill>
                <a:srgbClr val="9E9E9E"/>
              </a:solidFill>
              <a:latin typeface="Avenir"/>
              <a:ea typeface="Avenir"/>
              <a:cs typeface="Avenir"/>
              <a:sym typeface="Avenir"/>
            </a:endParaRPr>
          </a:p>
        </p:txBody>
      </p:sp>
      <p:sp>
        <p:nvSpPr>
          <p:cNvPr id="444" name="Google Shape;444;p60"/>
          <p:cNvSpPr txBox="1">
            <a:spLocks noGrp="1"/>
          </p:cNvSpPr>
          <p:nvPr>
            <p:ph type="body" idx="1"/>
          </p:nvPr>
        </p:nvSpPr>
        <p:spPr>
          <a:xfrm>
            <a:off x="609600" y="1518200"/>
            <a:ext cx="10972800" cy="5110800"/>
          </a:xfrm>
          <a:prstGeom prst="rect">
            <a:avLst/>
          </a:prstGeom>
        </p:spPr>
        <p:txBody>
          <a:bodyPr spcFirstLastPara="1" wrap="square" lIns="159025" tIns="159025" rIns="159025" bIns="159025" anchor="t" anchorCtr="0">
            <a:noAutofit/>
          </a:bodyPr>
          <a:lstStyle/>
          <a:p>
            <a:pPr marL="0" lvl="0" indent="0" algn="l" rtl="0">
              <a:lnSpc>
                <a:spcPct val="115000"/>
              </a:lnSpc>
              <a:spcBef>
                <a:spcPts val="0"/>
              </a:spcBef>
              <a:spcAft>
                <a:spcPts val="0"/>
              </a:spcAft>
              <a:buNone/>
            </a:pPr>
            <a:r>
              <a:rPr lang="en-US" sz="2000" b="1">
                <a:solidFill>
                  <a:srgbClr val="D1582C"/>
                </a:solidFill>
                <a:latin typeface="Avenir"/>
                <a:ea typeface="Avenir"/>
                <a:cs typeface="Avenir"/>
                <a:sym typeface="Avenir"/>
              </a:rPr>
              <a:t>Three Relevant Resources from NGPF:</a:t>
            </a:r>
            <a:endParaRPr sz="2000" b="1">
              <a:solidFill>
                <a:srgbClr val="D1582C"/>
              </a:solidFill>
              <a:latin typeface="Avenir"/>
              <a:ea typeface="Avenir"/>
              <a:cs typeface="Avenir"/>
              <a:sym typeface="Avenir"/>
            </a:endParaRPr>
          </a:p>
          <a:p>
            <a:pPr marL="609600" lvl="0" indent="-431800" algn="l" rtl="0">
              <a:lnSpc>
                <a:spcPct val="115000"/>
              </a:lnSpc>
              <a:spcBef>
                <a:spcPts val="28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PAYBACK (</a:t>
            </a:r>
            <a:r>
              <a:rPr lang="en-US" sz="2000" b="1" u="sng">
                <a:solidFill>
                  <a:schemeClr val="hlink"/>
                </a:solidFill>
                <a:latin typeface="Avenir"/>
                <a:ea typeface="Avenir"/>
                <a:cs typeface="Avenir"/>
                <a:sym typeface="Avenir"/>
                <a:hlinkClick r:id="rId3"/>
              </a:rPr>
              <a:t>Interactive)</a:t>
            </a:r>
            <a:r>
              <a:rPr lang="en-US" sz="2000" b="1">
                <a:solidFill>
                  <a:srgbClr val="304390"/>
                </a:solidFill>
                <a:latin typeface="Avenir"/>
                <a:ea typeface="Avenir"/>
                <a:cs typeface="Avenir"/>
                <a:sym typeface="Avenir"/>
              </a:rPr>
              <a:t> </a:t>
            </a:r>
            <a:endParaRPr sz="2000" b="1">
              <a:solidFill>
                <a:srgbClr val="304390"/>
              </a:solidFill>
              <a:latin typeface="Avenir"/>
              <a:ea typeface="Avenir"/>
              <a:cs typeface="Avenir"/>
              <a:sym typeface="Avenir"/>
            </a:endParaRPr>
          </a:p>
          <a:p>
            <a:pPr marL="609600" lvl="0" indent="-431800" algn="l" rtl="0">
              <a:lnSpc>
                <a:spcPct val="115000"/>
              </a:lnSpc>
              <a:spcBef>
                <a:spcPts val="28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Finding Scholarships &amp; Grants (</a:t>
            </a:r>
            <a:r>
              <a:rPr lang="en-US" sz="2000" b="1" u="sng">
                <a:solidFill>
                  <a:schemeClr val="hlink"/>
                </a:solidFill>
                <a:latin typeface="Avenir"/>
                <a:ea typeface="Avenir"/>
                <a:cs typeface="Avenir"/>
                <a:sym typeface="Avenir"/>
                <a:hlinkClick r:id="rId4"/>
              </a:rPr>
              <a:t>Activity</a:t>
            </a:r>
            <a:r>
              <a:rPr lang="en-US" sz="2000" b="1">
                <a:solidFill>
                  <a:srgbClr val="304390"/>
                </a:solidFill>
                <a:latin typeface="Avenir"/>
                <a:ea typeface="Avenir"/>
                <a:cs typeface="Avenir"/>
                <a:sym typeface="Avenir"/>
              </a:rPr>
              <a:t>)</a:t>
            </a:r>
            <a:endParaRPr sz="2000" b="1">
              <a:solidFill>
                <a:srgbClr val="304390"/>
              </a:solidFill>
              <a:latin typeface="Avenir"/>
              <a:ea typeface="Avenir"/>
              <a:cs typeface="Avenir"/>
              <a:sym typeface="Avenir"/>
            </a:endParaRPr>
          </a:p>
          <a:p>
            <a:pPr marL="609600" lvl="0" indent="-431800" algn="l" rtl="0">
              <a:lnSpc>
                <a:spcPct val="115000"/>
              </a:lnSpc>
              <a:spcBef>
                <a:spcPts val="28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FAFSA: Gateway to Financial Aid (</a:t>
            </a:r>
            <a:r>
              <a:rPr lang="en-US" sz="2000" b="1" u="sng">
                <a:solidFill>
                  <a:schemeClr val="hlink"/>
                </a:solidFill>
                <a:latin typeface="Avenir"/>
                <a:ea typeface="Avenir"/>
                <a:cs typeface="Avenir"/>
                <a:sym typeface="Avenir"/>
                <a:hlinkClick r:id="rId5"/>
              </a:rPr>
              <a:t>Lesson</a:t>
            </a:r>
            <a:r>
              <a:rPr lang="en-US" sz="2000" b="1">
                <a:solidFill>
                  <a:srgbClr val="304390"/>
                </a:solidFill>
                <a:latin typeface="Avenir"/>
                <a:ea typeface="Avenir"/>
                <a:cs typeface="Avenir"/>
                <a:sym typeface="Avenir"/>
              </a:rPr>
              <a:t>)</a:t>
            </a:r>
            <a:endParaRPr sz="2000" b="1">
              <a:solidFill>
                <a:srgbClr val="304390"/>
              </a:solidFill>
              <a:latin typeface="Avenir"/>
              <a:ea typeface="Avenir"/>
              <a:cs typeface="Avenir"/>
              <a:sym typeface="Avenir"/>
            </a:endParaRPr>
          </a:p>
          <a:p>
            <a:pPr marL="0" lvl="0" indent="0" algn="l" rtl="0">
              <a:lnSpc>
                <a:spcPct val="115000"/>
              </a:lnSpc>
              <a:spcBef>
                <a:spcPts val="2800"/>
              </a:spcBef>
              <a:spcAft>
                <a:spcPts val="0"/>
              </a:spcAft>
              <a:buNone/>
            </a:pPr>
            <a:r>
              <a:rPr lang="en-US" sz="2000" b="1">
                <a:solidFill>
                  <a:srgbClr val="D1582C"/>
                </a:solidFill>
                <a:latin typeface="Avenir"/>
                <a:ea typeface="Avenir"/>
                <a:cs typeface="Avenir"/>
                <a:sym typeface="Avenir"/>
              </a:rPr>
              <a:t>References:</a:t>
            </a:r>
            <a:endParaRPr sz="2000" b="1">
              <a:solidFill>
                <a:srgbClr val="D1582C"/>
              </a:solidFill>
              <a:latin typeface="Avenir"/>
              <a:ea typeface="Avenir"/>
              <a:cs typeface="Avenir"/>
              <a:sym typeface="Avenir"/>
            </a:endParaRPr>
          </a:p>
          <a:p>
            <a:pPr marL="609600" lvl="0" indent="-431800" algn="l" rtl="0">
              <a:spcBef>
                <a:spcPts val="28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Educational Attainment in the United States: 2015 (</a:t>
            </a:r>
            <a:r>
              <a:rPr lang="en-US" sz="2000" b="1" u="sng">
                <a:solidFill>
                  <a:schemeClr val="hlink"/>
                </a:solidFill>
                <a:latin typeface="Avenir"/>
                <a:ea typeface="Avenir"/>
                <a:cs typeface="Avenir"/>
                <a:sym typeface="Avenir"/>
                <a:hlinkClick r:id="rId6"/>
              </a:rPr>
              <a:t>Census Bureau</a:t>
            </a:r>
            <a:r>
              <a:rPr lang="en-US" sz="2000" b="1">
                <a:solidFill>
                  <a:srgbClr val="304390"/>
                </a:solidFill>
                <a:latin typeface="Avenir"/>
                <a:ea typeface="Avenir"/>
                <a:cs typeface="Avenir"/>
                <a:sym typeface="Avenir"/>
              </a:rPr>
              <a:t>)</a:t>
            </a:r>
            <a:endParaRPr sz="2000" b="1">
              <a:solidFill>
                <a:srgbClr val="304390"/>
              </a:solidFill>
              <a:latin typeface="Avenir"/>
              <a:ea typeface="Avenir"/>
              <a:cs typeface="Avenir"/>
              <a:sym typeface="Avenir"/>
            </a:endParaRPr>
          </a:p>
          <a:p>
            <a:pPr marL="609600" lvl="0" indent="-431800" algn="l" rtl="0">
              <a:spcBef>
                <a:spcPts val="5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College Costs Reach As High As $75,000 (</a:t>
            </a:r>
            <a:r>
              <a:rPr lang="en-US" sz="2000" b="1" u="sng">
                <a:solidFill>
                  <a:schemeClr val="hlink"/>
                </a:solidFill>
                <a:latin typeface="Avenir"/>
                <a:ea typeface="Avenir"/>
                <a:cs typeface="Avenir"/>
                <a:sym typeface="Avenir"/>
                <a:hlinkClick r:id="rId7"/>
              </a:rPr>
              <a:t>The Washington Post</a:t>
            </a:r>
            <a:r>
              <a:rPr lang="en-US" sz="2000" b="1">
                <a:solidFill>
                  <a:srgbClr val="304390"/>
                </a:solidFill>
                <a:latin typeface="Avenir"/>
                <a:ea typeface="Avenir"/>
                <a:cs typeface="Avenir"/>
                <a:sym typeface="Avenir"/>
              </a:rPr>
              <a:t>)</a:t>
            </a:r>
            <a:endParaRPr sz="2000" b="1">
              <a:solidFill>
                <a:srgbClr val="304390"/>
              </a:solidFill>
              <a:latin typeface="Avenir"/>
              <a:ea typeface="Avenir"/>
              <a:cs typeface="Avenir"/>
              <a:sym typeface="Avenir"/>
            </a:endParaRPr>
          </a:p>
          <a:p>
            <a:pPr marL="609600" lvl="0" indent="-431800" algn="l" rtl="0">
              <a:spcBef>
                <a:spcPts val="500"/>
              </a:spcBef>
              <a:spcAft>
                <a:spcPts val="0"/>
              </a:spcAft>
              <a:buClr>
                <a:srgbClr val="304390"/>
              </a:buClr>
              <a:buSzPts val="2000"/>
              <a:buFont typeface="Avenir"/>
              <a:buChar char="●"/>
            </a:pPr>
            <a:r>
              <a:rPr lang="en-US" sz="2000" b="1">
                <a:solidFill>
                  <a:srgbClr val="304390"/>
                </a:solidFill>
                <a:latin typeface="Avenir"/>
                <a:ea typeface="Avenir"/>
                <a:cs typeface="Avenir"/>
                <a:sym typeface="Avenir"/>
              </a:rPr>
              <a:t>Discounting Keeps Climbing (</a:t>
            </a:r>
            <a:r>
              <a:rPr lang="en-US" sz="2000" b="1" u="sng">
                <a:solidFill>
                  <a:schemeClr val="hlink"/>
                </a:solidFill>
                <a:latin typeface="Avenir"/>
                <a:ea typeface="Avenir"/>
                <a:cs typeface="Avenir"/>
                <a:sym typeface="Avenir"/>
                <a:hlinkClick r:id="rId8"/>
              </a:rPr>
              <a:t>Inside Higher Ed</a:t>
            </a:r>
            <a:r>
              <a:rPr lang="en-US" sz="2000" b="1">
                <a:solidFill>
                  <a:srgbClr val="304390"/>
                </a:solidFill>
                <a:latin typeface="Avenir"/>
                <a:ea typeface="Avenir"/>
                <a:cs typeface="Avenir"/>
                <a:sym typeface="Avenir"/>
              </a:rPr>
              <a:t>)</a:t>
            </a:r>
            <a:endParaRPr sz="2000" b="1">
              <a:solidFill>
                <a:srgbClr val="304390"/>
              </a:solidFill>
              <a:latin typeface="Avenir"/>
              <a:ea typeface="Avenir"/>
              <a:cs typeface="Avenir"/>
              <a:sym typeface="Avenir"/>
            </a:endParaRPr>
          </a:p>
          <a:p>
            <a:pPr marL="609600" lvl="0" indent="0" algn="l" rtl="0">
              <a:lnSpc>
                <a:spcPct val="111111"/>
              </a:lnSpc>
              <a:spcBef>
                <a:spcPts val="2400"/>
              </a:spcBef>
              <a:spcAft>
                <a:spcPts val="0"/>
              </a:spcAft>
              <a:buNone/>
            </a:pPr>
            <a:endParaRPr sz="2000" b="1">
              <a:solidFill>
                <a:srgbClr val="304390"/>
              </a:solidFill>
              <a:latin typeface="Avenir"/>
              <a:ea typeface="Avenir"/>
              <a:cs typeface="Avenir"/>
              <a:sym typeface="Avenir"/>
            </a:endParaRPr>
          </a:p>
          <a:p>
            <a:pPr marL="609600" lvl="0" indent="0" algn="l" rtl="0">
              <a:spcBef>
                <a:spcPts val="1500"/>
              </a:spcBef>
              <a:spcAft>
                <a:spcPts val="0"/>
              </a:spcAft>
              <a:buNone/>
            </a:pPr>
            <a:endParaRPr sz="2000" b="1">
              <a:solidFill>
                <a:srgbClr val="304390"/>
              </a:solidFill>
              <a:latin typeface="Avenir"/>
              <a:ea typeface="Avenir"/>
              <a:cs typeface="Avenir"/>
              <a:sym typeface="Avenir"/>
            </a:endParaRPr>
          </a:p>
          <a:p>
            <a:pPr marL="0" lvl="0" indent="0" algn="l" rtl="0">
              <a:lnSpc>
                <a:spcPct val="115000"/>
              </a:lnSpc>
              <a:spcBef>
                <a:spcPts val="500"/>
              </a:spcBef>
              <a:spcAft>
                <a:spcPts val="0"/>
              </a:spcAft>
              <a:buNone/>
            </a:pPr>
            <a:endParaRPr sz="2000" b="1">
              <a:solidFill>
                <a:srgbClr val="D1582C"/>
              </a:solidFill>
              <a:latin typeface="Avenir"/>
              <a:ea typeface="Avenir"/>
              <a:cs typeface="Avenir"/>
              <a:sym typeface="Avenir"/>
            </a:endParaRPr>
          </a:p>
          <a:p>
            <a:pPr marL="0" lvl="0" indent="0" algn="l" rtl="0">
              <a:lnSpc>
                <a:spcPct val="115000"/>
              </a:lnSpc>
              <a:spcBef>
                <a:spcPts val="2800"/>
              </a:spcBef>
              <a:spcAft>
                <a:spcPts val="2800"/>
              </a:spcAft>
              <a:buNone/>
            </a:pPr>
            <a:endParaRPr sz="2000" b="1">
              <a:solidFill>
                <a:srgbClr val="D1582C"/>
              </a:solidFill>
              <a:latin typeface="Avenir"/>
              <a:ea typeface="Avenir"/>
              <a:cs typeface="Avenir"/>
              <a:sym typeface="Avenir"/>
            </a:endParaRPr>
          </a:p>
        </p:txBody>
      </p:sp>
      <p:pic>
        <p:nvPicPr>
          <p:cNvPr id="445" name="Google Shape;445;p60" descr="NGPF_LG.png"/>
          <p:cNvPicPr preferRelativeResize="0"/>
          <p:nvPr/>
        </p:nvPicPr>
        <p:blipFill>
          <a:blip r:embed="rId9">
            <a:alphaModFix/>
          </a:blip>
          <a:stretch>
            <a:fillRect/>
          </a:stretch>
        </p:blipFill>
        <p:spPr>
          <a:xfrm>
            <a:off x="396967" y="-156767"/>
            <a:ext cx="3657600" cy="1828800"/>
          </a:xfrm>
          <a:prstGeom prst="rect">
            <a:avLst/>
          </a:prstGeom>
          <a:noFill/>
          <a:ln>
            <a:noFill/>
          </a:ln>
        </p:spPr>
      </p:pic>
      <p:sp>
        <p:nvSpPr>
          <p:cNvPr id="446" name="Google Shape;446;p60"/>
          <p:cNvSpPr txBox="1">
            <a:spLocks noGrp="1"/>
          </p:cNvSpPr>
          <p:nvPr>
            <p:ph type="sldNum" idx="12"/>
          </p:nvPr>
        </p:nvSpPr>
        <p:spPr>
          <a:xfrm>
            <a:off x="11187645" y="6058224"/>
            <a:ext cx="732000" cy="524700"/>
          </a:xfrm>
          <a:prstGeom prst="rect">
            <a:avLst/>
          </a:prstGeom>
        </p:spPr>
        <p:txBody>
          <a:bodyPr spcFirstLastPara="1" wrap="square" lIns="159025" tIns="159025" rIns="159025" bIns="159025"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sz="1900">
                <a:solidFill>
                  <a:schemeClr val="dk2"/>
                </a:solidFill>
                <a:latin typeface="Nunito"/>
                <a:ea typeface="Nunito"/>
                <a:cs typeface="Nunito"/>
                <a:sym typeface="Nunito"/>
              </a:rPr>
              <a:t>9</a:t>
            </a:fld>
            <a:endParaRPr sz="1900">
              <a:solidFill>
                <a:schemeClr val="dk2"/>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Retrospect">
  <a:themeElements>
    <a:clrScheme name="Custom 25">
      <a:dk1>
        <a:srgbClr val="0F4C76"/>
      </a:dk1>
      <a:lt1>
        <a:srgbClr val="FFFFFF"/>
      </a:lt1>
      <a:dk2>
        <a:srgbClr val="0F4C76"/>
      </a:dk2>
      <a:lt2>
        <a:srgbClr val="CCDDEA"/>
      </a:lt2>
      <a:accent1>
        <a:srgbClr val="E6BFC0"/>
      </a:accent1>
      <a:accent2>
        <a:srgbClr val="0F4C76"/>
      </a:accent2>
      <a:accent3>
        <a:srgbClr val="BFBFBF"/>
      </a:accent3>
      <a:accent4>
        <a:srgbClr val="BFBFBF"/>
      </a:accent4>
      <a:accent5>
        <a:srgbClr val="BFBFBF"/>
      </a:accent5>
      <a:accent6>
        <a:srgbClr val="BFBFBF"/>
      </a:accent6>
      <a:hlink>
        <a:srgbClr val="BFBFB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cean">
      <a:dk1>
        <a:srgbClr val="000000"/>
      </a:dk1>
      <a:lt1>
        <a:srgbClr val="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1577</Words>
  <Application>Microsoft Office PowerPoint</Application>
  <PresentationFormat>Widescreen</PresentationFormat>
  <Paragraphs>152</Paragraphs>
  <Slides>27</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Arial</vt:lpstr>
      <vt:lpstr>Nunito</vt:lpstr>
      <vt:lpstr>Roboto</vt:lpstr>
      <vt:lpstr>Georgia</vt:lpstr>
      <vt:lpstr>Lora</vt:lpstr>
      <vt:lpstr>Calibri</vt:lpstr>
      <vt:lpstr>Avenir</vt:lpstr>
      <vt:lpstr>Montserrat</vt:lpstr>
      <vt:lpstr>Retrospect</vt:lpstr>
      <vt:lpstr>Simple Light</vt:lpstr>
      <vt:lpstr>Shift</vt:lpstr>
      <vt:lpstr>Geometric</vt:lpstr>
      <vt:lpstr>Life Hacks:</vt:lpstr>
      <vt:lpstr>Agenda</vt:lpstr>
      <vt:lpstr>PowerPoint Presentation</vt:lpstr>
      <vt:lpstr>NEW! FinCap Friday</vt:lpstr>
      <vt:lpstr>FinCap Friday</vt:lpstr>
      <vt:lpstr>Tuition, Fees, &amp; Books, Oh My! September 28, 2018 Edition</vt:lpstr>
      <vt:lpstr>FinCap Friday The Explainer</vt:lpstr>
      <vt:lpstr>FinCap Friday Discussion Prompt</vt:lpstr>
      <vt:lpstr>FinCap Friday Extend Your Learning</vt:lpstr>
      <vt:lpstr>Some Topics in the “Transition to College” Curriculum at Eastside and CRSJ</vt:lpstr>
      <vt:lpstr>PowerPoint Presentation</vt:lpstr>
      <vt:lpstr>Reading &amp; Dissecting a Course Catalog</vt:lpstr>
      <vt:lpstr>Creating a Roadmap</vt:lpstr>
      <vt:lpstr>Note-taking in College Courses</vt:lpstr>
      <vt:lpstr>A week in the life  of a college student</vt:lpstr>
      <vt:lpstr>PowerPoint Presentation</vt:lpstr>
      <vt:lpstr>PowerPoint Presentation</vt:lpstr>
      <vt:lpstr>Diversity/Identity:  Why I Belong in College</vt:lpstr>
      <vt:lpstr>PowerPoint Presentation</vt:lpstr>
      <vt:lpstr>Methods of instruction</vt:lpstr>
      <vt:lpstr>PowerPoint Presentation</vt:lpstr>
      <vt:lpstr>Google Search</vt:lpstr>
      <vt:lpstr>PowerPoint Presentation</vt:lpstr>
      <vt:lpstr>FREE...and Always Will Be!</vt:lpstr>
      <vt:lpstr>PowerPoint Presentation</vt:lpstr>
      <vt:lpstr>Navigate</vt:lpstr>
      <vt:lpstr>Contact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Hacks:</dc:title>
  <dc:creator>Debbie Austin</dc:creator>
  <cp:lastModifiedBy>Debbie Austin</cp:lastModifiedBy>
  <cp:revision>1</cp:revision>
  <dcterms:modified xsi:type="dcterms:W3CDTF">2019-03-15T19:34:09Z</dcterms:modified>
</cp:coreProperties>
</file>