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00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42BD0F-CD0C-5C4C-A951-8B16C32600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9708"/>
            <a:ext cx="12192301" cy="68777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FFFE5C-0E7B-404C-9EDF-4886A61C68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406400"/>
            <a:ext cx="8474765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82EAE-8352-7544-AAE8-69A0D4440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926177"/>
            <a:ext cx="9144000" cy="50282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06573C-ED68-EC44-B4A2-E75CD79EE03B}"/>
              </a:ext>
            </a:extLst>
          </p:cNvPr>
          <p:cNvSpPr txBox="1">
            <a:spLocks/>
          </p:cNvSpPr>
          <p:nvPr userDrawn="1"/>
        </p:nvSpPr>
        <p:spPr>
          <a:xfrm>
            <a:off x="609600" y="3542403"/>
            <a:ext cx="9144000" cy="502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b="0" dirty="0"/>
          </a:p>
          <a:p>
            <a:endParaRPr lang="en-US" sz="1400" b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1086FD-8C9E-4742-9ED4-6B58E6B936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758" y="4883461"/>
            <a:ext cx="3761383" cy="138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02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3A5A1-6EBB-2946-899F-579141E5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75297-9769-6A4A-9876-AEAF4B738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ADE7D-EFB0-1643-B826-1DE5140B6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0C7DF-040D-E74F-BE87-4900D814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1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582E0C2-AE3F-C443-BED1-0803172C29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4813"/>
            <a:ext cx="12192000" cy="8931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4894289-1335-E04A-B8B1-EDE455A37238}"/>
              </a:ext>
            </a:extLst>
          </p:cNvPr>
          <p:cNvSpPr/>
          <p:nvPr userDrawn="1"/>
        </p:nvSpPr>
        <p:spPr>
          <a:xfrm>
            <a:off x="0" y="4810539"/>
            <a:ext cx="12192000" cy="1164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4F6055-9316-A841-8B90-0532B22B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DACA9-ECAA-0343-9E07-7690F98FD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90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F3DAE-7117-B44C-BF2D-611BFBC8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9565" y="6187678"/>
            <a:ext cx="2743200" cy="2944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PRESENTATAION  |  </a:t>
            </a:r>
            <a:fld id="{83240E39-DDE4-5440-A022-1D6F64C0B6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4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F6055-9316-A841-8B90-0532B22B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DACA9-ECAA-0343-9E07-7690F98FD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90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62BE30-7F79-204C-9928-6B8A03A6E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PRESENTATAION  |  </a:t>
            </a:r>
            <a:fld id="{83240E39-DDE4-5440-A022-1D6F64C0B6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9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C29F-CC23-3B49-B520-85C7751C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189" y="82515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5E108-897F-8D41-A9E4-58B8232A8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189" y="3704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316E9-A56D-D94D-955C-C65390658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8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1DD27-998E-584A-930B-E6853175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6B699-2339-594E-B10D-7FCF0182A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29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F2E65-F4D8-0B4C-9F63-E2289138D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29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97558-8575-8849-9A7C-6F0DD57E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2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1F853-8477-794E-B52E-B49643919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C9614-8942-AF47-94F6-DF9432502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4B6F7-4425-D441-82C1-DC2463499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97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71FE11-560F-7B49-9199-CD0D29F28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2AA62-56AE-B947-8CC3-ED5172C07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68F98-465E-E94D-A75E-A8A041EF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5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7B9D-CB83-764C-9E01-7490264B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05585-C022-9D48-80B4-887F8C84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8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CB6E7-9D62-3D40-99B1-4680045C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6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11939-C2B2-D44A-9E25-07E1E533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A55B2-75E8-DE40-B41A-93F82F448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2DBF6-A946-B248-AF1B-CFE130C61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819F2-B96F-E249-83B9-366786D86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0E39-DDE4-5440-A022-1D6F64C0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3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EC65D2-C2BA-084F-B850-6C17C5FF6217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4794738"/>
            <a:ext cx="12192000" cy="206326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40C80-8A7C-1347-AB77-578CB6779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ADEE0-250B-4B41-A307-EDBF39ED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0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FA1A9-C528-0F40-A759-A90F82DC4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PRESENTATAION  |  </a:t>
            </a:r>
            <a:fld id="{83240E39-DDE4-5440-A022-1D6F64C0B6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3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EF86-28FE-D94E-8B54-20CAE0F757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Admission Interviews: Purpose and Preparation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FEE9C-96DD-134D-B559-4682D5D44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926177"/>
            <a:ext cx="9144000" cy="1137824"/>
          </a:xfrm>
        </p:spPr>
        <p:txBody>
          <a:bodyPr>
            <a:normAutofit fontScale="92500"/>
          </a:bodyPr>
          <a:lstStyle/>
          <a:p>
            <a:r>
              <a:rPr lang="en-US" dirty="0"/>
              <a:t>Courtney Stricklin Burgan, </a:t>
            </a:r>
            <a:r>
              <a:rPr lang="en-US" sz="1600" i="1" dirty="0"/>
              <a:t>Associate Dean of Admission and Manager of Volunteer Relations and Campus Visit Experiences at Occidental College</a:t>
            </a:r>
            <a:endParaRPr lang="en-US" i="1" dirty="0"/>
          </a:p>
          <a:p>
            <a:r>
              <a:rPr lang="en-US" dirty="0"/>
              <a:t>Candy Navarro, </a:t>
            </a:r>
            <a:r>
              <a:rPr lang="en-US" sz="1600" i="1" dirty="0"/>
              <a:t>Director of College Counseling and Advising at Flintridge Sacred Heart Academy</a:t>
            </a:r>
          </a:p>
        </p:txBody>
      </p:sp>
    </p:spTree>
    <p:extLst>
      <p:ext uri="{BB962C8B-B14F-4D97-AF65-F5344CB8AC3E}">
        <p14:creationId xmlns:p14="http://schemas.microsoft.com/office/powerpoint/2010/main" val="67657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CED7-F298-7744-A7B2-B2A2400FD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6C37-9BD9-774E-A934-987B0B2F7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Courtney Stricklin Burgan</a:t>
            </a:r>
            <a:r>
              <a:rPr lang="en-US" dirty="0"/>
              <a:t> - </a:t>
            </a:r>
            <a:r>
              <a:rPr lang="en-US" dirty="0" err="1"/>
              <a:t>cstricklin@oxy.edu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Associate Dean of Admission and Manager of Volunteer Relations and Campus Visit Experiences at Occidental College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Candy Navarro</a:t>
            </a:r>
            <a:r>
              <a:rPr lang="en-US" dirty="0"/>
              <a:t> - </a:t>
            </a:r>
            <a:r>
              <a:rPr lang="en-US" dirty="0" err="1"/>
              <a:t>cnavarro@fsha.org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Director of College Counseling and Advising at Flintridge Sacred Heart Academy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7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FA78-19F6-3949-A79D-AB60264E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Interviews: Purpose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09EA8-C56A-214B-AC99-1C6312C776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COLLEGE PERSPECTIVE:</a:t>
            </a:r>
          </a:p>
          <a:p>
            <a:pPr lvl="1"/>
            <a:r>
              <a:rPr lang="en-US" dirty="0"/>
              <a:t>Evaluation of the candidate</a:t>
            </a:r>
          </a:p>
          <a:p>
            <a:pPr lvl="1"/>
            <a:r>
              <a:rPr lang="en-US" dirty="0"/>
              <a:t>Public Relations for the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E3801-CBFB-7049-BCDC-00E1FD55E2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STUDENT PERSPECTIVE:</a:t>
            </a:r>
          </a:p>
          <a:p>
            <a:pPr lvl="1"/>
            <a:r>
              <a:rPr lang="en-US" dirty="0"/>
              <a:t>Self advocacy</a:t>
            </a:r>
          </a:p>
          <a:p>
            <a:pPr lvl="1"/>
            <a:r>
              <a:rPr lang="en-US" dirty="0"/>
              <a:t>College Research</a:t>
            </a:r>
          </a:p>
        </p:txBody>
      </p:sp>
    </p:spTree>
    <p:extLst>
      <p:ext uri="{BB962C8B-B14F-4D97-AF65-F5344CB8AC3E}">
        <p14:creationId xmlns:p14="http://schemas.microsoft.com/office/powerpoint/2010/main" val="270824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0B9D9-EDA1-204D-AE61-2488550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Interviews: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A0E66-C494-5D44-ABA1-52B3EB716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NOT REQUIRED, </a:t>
            </a:r>
            <a:r>
              <a:rPr lang="en-US" dirty="0"/>
              <a:t>BUT HIGHLY SUGGESTED!</a:t>
            </a:r>
          </a:p>
          <a:p>
            <a:r>
              <a:rPr lang="en-US" dirty="0"/>
              <a:t>37% acceptance rate at Oxy in 2019</a:t>
            </a:r>
          </a:p>
          <a:p>
            <a:r>
              <a:rPr lang="en-US" dirty="0"/>
              <a:t>58% acceptance rate of students who interviews with Oxy</a:t>
            </a:r>
          </a:p>
        </p:txBody>
      </p:sp>
    </p:spTree>
    <p:extLst>
      <p:ext uri="{BB962C8B-B14F-4D97-AF65-F5344CB8AC3E}">
        <p14:creationId xmlns:p14="http://schemas.microsoft.com/office/powerpoint/2010/main" val="138882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8657E-6DEA-B542-BD0D-EADA61B6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Interview: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CE2C-0CB2-E34C-AB21-6C7E149AE5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INTERVIEWERS</a:t>
            </a:r>
          </a:p>
          <a:p>
            <a:pPr lvl="1"/>
            <a:r>
              <a:rPr lang="en-US" dirty="0"/>
              <a:t>Admission Officers</a:t>
            </a:r>
          </a:p>
          <a:p>
            <a:pPr lvl="1"/>
            <a:r>
              <a:rPr lang="en-US" dirty="0"/>
              <a:t>Senior Fellows/Admission Ambassadors</a:t>
            </a:r>
          </a:p>
          <a:p>
            <a:pPr lvl="1"/>
            <a:r>
              <a:rPr lang="en-US" dirty="0"/>
              <a:t>Alumni Volunteers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1C92B-BEAE-4C40-8103-D13B524F56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INTERVIEW LOCATIONS</a:t>
            </a:r>
          </a:p>
          <a:p>
            <a:pPr lvl="1"/>
            <a:r>
              <a:rPr lang="en-US" dirty="0"/>
              <a:t>On-campus</a:t>
            </a:r>
          </a:p>
          <a:p>
            <a:pPr lvl="1"/>
            <a:r>
              <a:rPr lang="en-US" dirty="0"/>
              <a:t>Off-campus</a:t>
            </a:r>
          </a:p>
          <a:p>
            <a:pPr lvl="1"/>
            <a:r>
              <a:rPr lang="en-US" dirty="0"/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328529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5DB9-5DC6-E84C-A0B4-37E5BDBD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Interviews: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520E2-A52C-0B43-9EC2-0FD405C12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INTERVIEW REPORT FORM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AF5E78-4CF9-FF46-B881-364B6C8C91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81" b="3031"/>
          <a:stretch/>
        </p:blipFill>
        <p:spPr bwMode="auto">
          <a:xfrm>
            <a:off x="1469502" y="2410897"/>
            <a:ext cx="9252996" cy="26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6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F647096-68F0-4343-8213-F194F9998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75" y="768663"/>
            <a:ext cx="4952010" cy="2268436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072C19F-0EC3-7D49-87BE-F378DD323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756" y="768663"/>
            <a:ext cx="4952010" cy="228801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00134A56-B810-0B4A-BB06-3434C9629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75" y="3429000"/>
            <a:ext cx="4952010" cy="228801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3D040DBE-53AC-7745-9178-F5B7BAD2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506" y="3429000"/>
            <a:ext cx="4957260" cy="228801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40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DDD8-622B-7E44-ADAC-5D8AC085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Interviews: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6CD62-0FC8-5F4C-B111-DBDC47DEA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SAMPLE INTERVIEW QUESTIONS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Why Oxy? What brings you here today?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How would you describe your high school?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classes are you taking? OR What class are you most looking forward to next year?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class has been the most challenging during your time in high school?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If you could repeat high school, is there anything you would do differently?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If you could change one thing at your high school, what would it be?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How do you spend your time outside of class?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How do you typically spend your summer? OR What are you doing this summer?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If you could only do one of your activities/hobbies/extra-curriculars, what would it be?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If Aliens landed on earth, what song/book/movie would you recommend to introduce them to humanity?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 you have any questions for me?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Is there anything you didn’t get to tell me that you would like to share before you go?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9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10322-D78D-4048-8144-EB1B698C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Interviews: Counselor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249FE-F35D-A240-A9B5-BA203F553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Purpose:</a:t>
            </a:r>
          </a:p>
          <a:p>
            <a:pPr lvl="1"/>
            <a:r>
              <a:rPr lang="en-US" dirty="0"/>
              <a:t>Evaluative vs. Informational</a:t>
            </a:r>
          </a:p>
          <a:p>
            <a:r>
              <a:rPr lang="en-US" dirty="0"/>
              <a:t>Types:</a:t>
            </a:r>
          </a:p>
          <a:p>
            <a:pPr lvl="1"/>
            <a:r>
              <a:rPr lang="en-US" dirty="0"/>
              <a:t>Traditional Admission Interviews</a:t>
            </a:r>
          </a:p>
          <a:p>
            <a:pPr lvl="1"/>
            <a:r>
              <a:rPr lang="en-US" dirty="0"/>
              <a:t>Senior Fellow Interviews</a:t>
            </a:r>
          </a:p>
          <a:p>
            <a:pPr lvl="1"/>
            <a:r>
              <a:rPr lang="en-US" dirty="0"/>
              <a:t>Alumni Interviews</a:t>
            </a:r>
          </a:p>
          <a:p>
            <a:pPr lvl="1"/>
            <a:r>
              <a:rPr lang="en-US" dirty="0"/>
              <a:t>Skype/Hotel Interviews</a:t>
            </a:r>
          </a:p>
        </p:txBody>
      </p:sp>
    </p:spTree>
    <p:extLst>
      <p:ext uri="{BB962C8B-B14F-4D97-AF65-F5344CB8AC3E}">
        <p14:creationId xmlns:p14="http://schemas.microsoft.com/office/powerpoint/2010/main" val="353665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D746-2AB9-8E4E-9A21-B02122CA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Interviews: Student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417BB-0974-3A40-94EE-FF309C079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 Preparation Workshop</a:t>
            </a:r>
          </a:p>
          <a:p>
            <a:r>
              <a:rPr lang="en-US" dirty="0"/>
              <a:t>Mock Interviews with peers and/or college counselors</a:t>
            </a:r>
          </a:p>
          <a:p>
            <a:r>
              <a:rPr lang="en-US" dirty="0"/>
              <a:t>Resource Document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/>
              <a:t>Should all students interview?</a:t>
            </a:r>
          </a:p>
        </p:txBody>
      </p:sp>
    </p:spTree>
    <p:extLst>
      <p:ext uri="{BB962C8B-B14F-4D97-AF65-F5344CB8AC3E}">
        <p14:creationId xmlns:p14="http://schemas.microsoft.com/office/powerpoint/2010/main" val="219160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392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Admission Interviews: Purpose and Preparation</vt:lpstr>
      <vt:lpstr>Admission Interviews: Purpose </vt:lpstr>
      <vt:lpstr>Admission Interviews: Purpose</vt:lpstr>
      <vt:lpstr>Admission Interview: Purpose</vt:lpstr>
      <vt:lpstr>Admission Interviews: Purpose</vt:lpstr>
      <vt:lpstr>PowerPoint Presentation</vt:lpstr>
      <vt:lpstr>Admission Interviews: Purpose</vt:lpstr>
      <vt:lpstr>Interviews: Counselor Perspective</vt:lpstr>
      <vt:lpstr>Interviews: Student Preparation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Marvin C Perry</dc:creator>
  <cp:lastModifiedBy>Microsoft Office User</cp:lastModifiedBy>
  <cp:revision>6</cp:revision>
  <dcterms:created xsi:type="dcterms:W3CDTF">2019-09-09T16:23:45Z</dcterms:created>
  <dcterms:modified xsi:type="dcterms:W3CDTF">2020-03-10T16:21:06Z</dcterms:modified>
</cp:coreProperties>
</file>